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66" r:id="rId2"/>
    <p:sldId id="271" r:id="rId3"/>
    <p:sldId id="267" r:id="rId4"/>
    <p:sldId id="279" r:id="rId5"/>
    <p:sldId id="273" r:id="rId6"/>
    <p:sldId id="274" r:id="rId7"/>
    <p:sldId id="275" r:id="rId8"/>
    <p:sldId id="276" r:id="rId9"/>
    <p:sldId id="277" r:id="rId10"/>
    <p:sldId id="278" r:id="rId11"/>
    <p:sldId id="256" r:id="rId12"/>
    <p:sldId id="257" r:id="rId13"/>
    <p:sldId id="264" r:id="rId14"/>
    <p:sldId id="258" r:id="rId15"/>
    <p:sldId id="259" r:id="rId16"/>
    <p:sldId id="260" r:id="rId17"/>
    <p:sldId id="26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B57EA25-16BD-4D88-AB46-5CECB08DFD3F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50513C8-2006-4F3F-9F03-B48C18A76CC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929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EA25-16BD-4D88-AB46-5CECB08DFD3F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13C8-2006-4F3F-9F03-B48C18A76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64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EA25-16BD-4D88-AB46-5CECB08DFD3F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13C8-2006-4F3F-9F03-B48C18A76CC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275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EA25-16BD-4D88-AB46-5CECB08DFD3F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13C8-2006-4F3F-9F03-B48C18A76CC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131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EA25-16BD-4D88-AB46-5CECB08DFD3F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13C8-2006-4F3F-9F03-B48C18A76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5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EA25-16BD-4D88-AB46-5CECB08DFD3F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13C8-2006-4F3F-9F03-B48C18A76CC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768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EA25-16BD-4D88-AB46-5CECB08DFD3F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13C8-2006-4F3F-9F03-B48C18A76CC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004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EA25-16BD-4D88-AB46-5CECB08DFD3F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13C8-2006-4F3F-9F03-B48C18A76CC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070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EA25-16BD-4D88-AB46-5CECB08DFD3F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13C8-2006-4F3F-9F03-B48C18A76CC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848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EA25-16BD-4D88-AB46-5CECB08DFD3F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13C8-2006-4F3F-9F03-B48C18A76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79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EA25-16BD-4D88-AB46-5CECB08DFD3F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13C8-2006-4F3F-9F03-B48C18A76CC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71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EA25-16BD-4D88-AB46-5CECB08DFD3F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13C8-2006-4F3F-9F03-B48C18A76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85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EA25-16BD-4D88-AB46-5CECB08DFD3F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13C8-2006-4F3F-9F03-B48C18A76CC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277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EA25-16BD-4D88-AB46-5CECB08DFD3F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13C8-2006-4F3F-9F03-B48C18A76CC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012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EA25-16BD-4D88-AB46-5CECB08DFD3F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13C8-2006-4F3F-9F03-B48C18A76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22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EA25-16BD-4D88-AB46-5CECB08DFD3F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13C8-2006-4F3F-9F03-B48C18A76CC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802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EA25-16BD-4D88-AB46-5CECB08DFD3F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13C8-2006-4F3F-9F03-B48C18A76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65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57EA25-16BD-4D88-AB46-5CECB08DFD3F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50513C8-2006-4F3F-9F03-B48C18A76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2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qnersisyan.wordpress.com/2018/01/28/%d5%a9%d5%a1%d5%a3%d5%be%d5%b8%d6%80%d5%b6-%d5%b8%d6%82-%d5%a9%d5%a1%d5%a3%d5%b8%d6%82%d5%b0%d5%ab%d5%b6-%d5%b0%d5%a1%d6%80%d5%a9%d5%a1%d5%af-%d5%a3%d5%a5%d5%b2%d5%a1%d6%80%d5%be%d5%a5%d5%bd-2/" TargetMode="External"/><Relationship Id="rId7" Type="http://schemas.openxmlformats.org/officeDocument/2006/relationships/hyperlink" Target="https://qnersisyan.wordpress.com/2018/03/12/%D5%B8%D6%82%D5%BD%D5%B8%D6%82%D5%B4%D5%B6%D5%A1%D5%AF%D5%A1%D5%B6-%D5%BA%D5%A1%D5%BF%D5%A1%D6%80%D5%A1%D5%A3%D5%BE%D5%A1%D5%B0%D5%A5-%D5%A2%D5%A5%D5%A3%D5%B8%D5%B5%D5%A1%D5%B6/" TargetMode="External"/><Relationship Id="rId2" Type="http://schemas.openxmlformats.org/officeDocument/2006/relationships/hyperlink" Target="https://qnersisyan.wordpress.com/2018/01/21/%d5%a9%d5%b8%d5%b6%d5%ab%d6%80-%d5%b0%d5%a1%d6%80%d5%bd%d5%a1%d5%b6%d5%a5%d5%af%d5%a1%d5%b6-%d5%a3%d5%b5%d5%b8%d6%82%d5%b2%d5%ab-%d5%b0%d5%ab%d5%b4%d5%b6%d5%a1%d5%a4%d5%ab%d6%80%d5%b6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qnersisyan.wordpress.com/2018/03/03/10212/" TargetMode="External"/><Relationship Id="rId5" Type="http://schemas.openxmlformats.org/officeDocument/2006/relationships/hyperlink" Target="https://qnersisyan.wordpress.com/2018/02/06/10092/" TargetMode="External"/><Relationship Id="rId4" Type="http://schemas.openxmlformats.org/officeDocument/2006/relationships/hyperlink" Target="https://qnersisyan.wordpress.com/2018/01/06/%d5%b0%d5%a1%d6%80%d5%bd%d5%a1%d5%b6%d5%a5%d5%af%d5%a1%d5%b6-%d5%ae%d5%a5%d5%bd-%d5%b0%d5%a1%d5%b6%d5%a4%d5%ab%d5%ba%d5%b8%d6%82%d5%b4-%d5%b4%d5%a1%d6%80%d5%ab%d5%a1%d5%b6%d5%a1-%d5%bf%d5%ab%d5%a3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qnersisyan.wordpress.com/2018/02/03/%D5%B8%D6%82%D5%BD%D5%B8%D6%82%D5%B4%D5%B6%D5%A1%D5%AF%D5%A1%D5%B6-%D5%A3%D5%B5%D5%B8%D6%82%D5%B4%D6%80%D5%AB3-%D5%BB%D5%A1%D5%A3%D5%AB-%D5%A1%D6%80%D5%BE%D5%A5%D5%BD%D5%BF%D5%A1%D5%B6%D5%B8%D6%81/" TargetMode="External"/><Relationship Id="rId7" Type="http://schemas.openxmlformats.org/officeDocument/2006/relationships/hyperlink" Target="https://qnersisyan.wordpress.com/2018/02/03/https-www-youtube-com-watchvoo_lraupx4mfeatureshare/" TargetMode="External"/><Relationship Id="rId2" Type="http://schemas.openxmlformats.org/officeDocument/2006/relationships/hyperlink" Target="https://qnersisyan.wordpress.com/2018/02/17/%D5%B8%D6%82%D5%BD%D5%B8%D6%82%D5%B4%D5%B6%D5%A1%D5%AF%D5%A1%D5%B6-%D5%A3%D5%B5%D5%B8%D6%82%D5%B4%D6%80%D5%AB-%D5%AF%D6%80%D5%A9%D5%A1%D5%AF%D5%A1%D5%B6-%D6%83%D5%B8%D5%AD%D5%A1%D5%B6%D5%A1%D5%AF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qnersisyan.wordpress.com/2018/02/03/%d5%be%d5%a1%d5%b0%d5%a1%d5%b6-%d5%a9%d5%b8%d6%83%d5%b9%d5%b5%d5%a1%d5%b6%d5%ab-%d5%a2%d5%b6%d5%a1%d5%af%d5%a1%d6%80%d5%a1%d5%b6-%d5%a1%d6%80%d5%be%d5%a5%d5%bd%d5%bf%d5%a1%d5%b6%d5%b8%d6%81%d5%b8/" TargetMode="External"/><Relationship Id="rId5" Type="http://schemas.openxmlformats.org/officeDocument/2006/relationships/hyperlink" Target="https://qnersisyan.wordpress.com/2018/02/03/%d5%a1%d5%ac%d5%a2%d5%a5%d6%80%d5%bf-%d5%be%d5%a1%d6%80%d5%a4%d5%a1%d5%b6%d5%b5%d5%a1%d5%b6%d5%ab-%d5%a1%d6%80%d5%be%d5%a5%d5%bd%d5%bf%d5%a1%d5%b6%d5%b8%d6%81%d5%b8%d6%82%d5%b4/" TargetMode="External"/><Relationship Id="rId4" Type="http://schemas.openxmlformats.org/officeDocument/2006/relationships/hyperlink" Target="https://qnersisyan.wordpress.com/2018/02/03/%D5%B8%D6%82%D5%BD%D5%B8%D6%82%D5%B4%D5%B6%D5%A1%D5%AF%D5%A1%D5%B6-%D5%A3%D5%B5%D5%B8%D6%82%D5%B4%D6%80%D5%AB3-%D5%BE%D5%A1%D6%80%D5%A4%D5%A1%D5%B6-%D5%A1%D5%B3%D5%A5%D5%B4%D5%B5%D5%A1%D5%B6%D5%AB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qnersisyan.wordpress.com/2018/02/03/01-02-2018/" TargetMode="External"/><Relationship Id="rId7" Type="http://schemas.openxmlformats.org/officeDocument/2006/relationships/hyperlink" Target="https://qnersisyan.wordpress.com/2018/02/03/%d6%83%d5%b8%d6%80%d5%b1%d5%a5%d6%80-%d5%be%d5%a1%d6%80%d5%a4%d5%a1%d5%b6-%d5%a1%d5%b3%d5%a5%d5%b4%d5%b5%d5%a1%d5%b6%d5%ab-%d5%a1%d5%b6%d5%be%d5%a1%d5%b6-%d5%a4%d6%80%d5%a1%d5%b4%d5%bd%d5%bf%d5%ab/" TargetMode="External"/><Relationship Id="rId2" Type="http://schemas.openxmlformats.org/officeDocument/2006/relationships/hyperlink" Target="https://qnersisyan.wordpress.com/2018/02/03/%d5%bd%d6%87-%d5%a2%d5%a5%d6%80%d5%a4%d6%89-%d5%af%d6%80%d5%a9%d5%a1%d5%b0%d5%a1%d5%b4%d5%a1%d5%ac%d5%ab-%d5%bf%d5%b6%d6%85%d6%80%d5%a5%d5%b6%d5%a8-%d5%b0%d5%b8%d6%82%d5%b6%d5%ab%d5%bd%d5%b5%d5%a1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qnersisyan.wordpress.com/2018/02/02/%d5%a1%d6%80%d5%be%d5%a5%d5%bd%d5%bf%d5%a8-%d5%bd%d5%a5%d6%80-%d5%a7-%d5%a1%d5%b5%d6%81-%d5%a3%d5%b5%d5%b8%d6%82%d5%b4%d6%80%d5%ab/" TargetMode="External"/><Relationship Id="rId5" Type="http://schemas.openxmlformats.org/officeDocument/2006/relationships/hyperlink" Target="https://qnersisyan.wordpress.com/2018/02/02/%D5%A3%D5%B5%D5%B8%D6%82%D5%B4%D6%80%D5%AB%D5%B6-%D5%AB%D6%80-%D5%B5%D5%B8%D6%82%D6%80%D6%85%D5%AB%D5%B6%D5%A1%D5%AF-%D5%AF%D5%A1%D5%BC%D5%B8%D6%82%D5%B5%D6%81%D5%B6%D5%A5%D6%80%D5%B8%D5%BE-%D6%87/" TargetMode="External"/><Relationship Id="rId4" Type="http://schemas.openxmlformats.org/officeDocument/2006/relationships/hyperlink" Target="https://qnersisyan.wordpress.com/2018/02/02/%d5%a3%d5%b5%d5%b8%d6%82%d5%b4%d6%80%d5%ab%d5%b6-%d6%87-%d5%ab%d6%80-%d5%a1%d6%80%d5%be%d5%a5%d5%bd%d5%bf%d5%a1%d5%a3%d5%a5%d5%bf%d5%b6%d5%a5%d6%80%d5%a8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ersisyanqnarik/posts/602017990145513?pnref=story" TargetMode="External"/><Relationship Id="rId7" Type="http://schemas.openxmlformats.org/officeDocument/2006/relationships/hyperlink" Target="https://www.youtube.com/watch?v=XDhBVyVJQfY" TargetMode="External"/><Relationship Id="rId2" Type="http://schemas.openxmlformats.org/officeDocument/2006/relationships/hyperlink" Target="https://qnersisyan.wordpress.com/2018/01/17/%D5%B8%D6%82%D5%BD%D5%B8%D6%82%D5%B4%D5%B6%D5%A1%D5%AF%D5%A1%D5%B6-%D5%A3%D5%B5%D5%B8%D6%82%D5%B4%D6%80%D5%AB2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erL5u9emNGI" TargetMode="External"/><Relationship Id="rId5" Type="http://schemas.openxmlformats.org/officeDocument/2006/relationships/hyperlink" Target="https://www.facebook.com/nersisyanqnarik/videos/602091966804782/?hc_ref=ARRM7pa94KtAYLMcE7H7jXzqvBz7eg90v6yIBiztcIcxNLkus0YkTP86h652iJDRWws&amp;pnref=story" TargetMode="External"/><Relationship Id="rId4" Type="http://schemas.openxmlformats.org/officeDocument/2006/relationships/hyperlink" Target="https://www.facebook.com/nersisyanqnarik?hc_ref=ARRM7pa94KtAYLMcE7H7jXzqvBz7eg90v6yIBiztcIcxNLkus0YkTP86h652iJDRWws&amp;pnref=story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Kb7zbwIA4E" TargetMode="External"/><Relationship Id="rId2" Type="http://schemas.openxmlformats.org/officeDocument/2006/relationships/hyperlink" Target="https://www.youtube.com/watch?v=L3zvZemL1g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qnersisyan.wordpress.com/2018/03/19/%D5%A3%D5%B5%D5%B8%D6%82%D5%B4%D6%80%D5%B8%D6%82-%D6%84%D5%A1%D5%B2%D5%A1%D6%84%D5%A1%D5%BA%D5%A5%D5%BF%D5%A1%D6%80%D5%A1%D5%B6%D5%B8%D6%82%D5%B4/" TargetMode="External"/><Relationship Id="rId5" Type="http://schemas.openxmlformats.org/officeDocument/2006/relationships/hyperlink" Target="https://www.youtube.com/watch?v=7Y17AzWL8CE&amp;list=UUZBXbfBUqOI9gmdGCea8u2A&amp;index=56" TargetMode="External"/><Relationship Id="rId4" Type="http://schemas.openxmlformats.org/officeDocument/2006/relationships/hyperlink" Target="https://www.youtube.com/watch?v=Eh1GSigIQgk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qnersisyan.wordpress.com/2017/10/21/%D5%AA%D5%A1%D5%B6-%D5%AF%D5%B8%D5%AF%D5%BF%D5%B8%D5%B5%D5%AB-%D5%B1%D5%A1%D5%B5%D5%B6-%D5%B4%D5%A1%D6%80%D5%A4%D5%AF%D5%A1%D5%B5%D5%AB%D5%B6-%D5%B4%D5%B8%D5%B6%D5%B8%D5%B6%D5%A5%D6%80/" TargetMode="External"/><Relationship Id="rId3" Type="http://schemas.openxmlformats.org/officeDocument/2006/relationships/hyperlink" Target="https://qnersisyan.wordpress.com/2016/11/18/%D5%B0%D5%B8%D5%A3%D5%AB%D5%BD-%D5%B4%D5%B8%D5%B6%D5%B8%D5%B6%D5%A5%D6%80%D5%AF%D5%A1%D5%B5%D5%A1%D6%81%D5%B8%D6%82%D5%B4/" TargetMode="External"/><Relationship Id="rId7" Type="http://schemas.openxmlformats.org/officeDocument/2006/relationships/hyperlink" Target="https://qnersisyan.wordpress.com/2017/06/15/%D5%AF%D5%BF%D6%80%D5%A1%D5%BF%D5%AB%D6%80-%D5%A1%D5%B5%D5%BD-%D5%B0%D5%AB%D5%B4%D5%A1%D6%80-%D5%B0%D5%A5%D5%BC%D5%A1%D5%AD%D5%B8%D5%BD%D5%B6%D5%A5%D6%80%D5%AB-%D5%AC%D5%A1%D6%80%D5%A5%D6%80%D5%A8/" TargetMode="External"/><Relationship Id="rId12" Type="http://schemas.openxmlformats.org/officeDocument/2006/relationships/image" Target="../media/image25.jpg"/><Relationship Id="rId2" Type="http://schemas.openxmlformats.org/officeDocument/2006/relationships/hyperlink" Target="https://qnersisyan.wordpress.com/2017/05/19/%D5%B7%D6%80%D5%BB%D5%A1%D5%B6%D5%A1%D5%AF%D5%AB%D6%81-%D5%A4%D5%B8%D6%82%D6%80%D5%BD-%D5%A1%D5%B6%D5%B0%D5%A1%D5%BF%D5%A1%D5%AF%D5%A1%D5%B6%D5%A1%D6%81%D5%BE%D5%A1%D5%AE-%D5%B8%D6%82%D5%BD%D5%B8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qnersisyan.wordpress.com/2017/06/25/%D5%B6%D5%A5%D6%80%D5%BD%D5%BD-3-%D5%AF%D5%A1%D5%B4-%D5%AF%D5%B8%D6%80%D6%81%D6%80%D5%A1%D5%AE-%D5%A2%D5%A1%D5%BC%D5%A5%D6%80%D5%AB%D5%BD-%D5%A3%D5%A5%D6%80%D5%A5%D5%A6%D5%B4%D5%A1/" TargetMode="External"/><Relationship Id="rId11" Type="http://schemas.openxmlformats.org/officeDocument/2006/relationships/hyperlink" Target="https://qnersisyan.wordpress.com/2018/01/30/%D5%AF%D6%80%D5%A9%D5%A1%D5%AF%D5%A1%D5%B6-%D6%83%D5%B8%D5%AD%D5%A1%D5%B6%D5%A1%D5%AF%D5%B4%D5%A1%D5%B6-%D5%B6%D5%A1%D5%AD%D5%A1%D5%A3%D5%AB%D5%AE-%D5%BD%D5%BF%D5%A1%D5%B4%D5%A2%D5%B8%D6%82%D5%AC/" TargetMode="External"/><Relationship Id="rId5" Type="http://schemas.openxmlformats.org/officeDocument/2006/relationships/hyperlink" Target="https://qnersisyan.wordpress.com/2017/06/14/%D5%B6%D5%A5%D6%80%D5%BD%D5%BD-%D5%BB%D6%80%D5%B8%D5%BE-%D5%A7-%D5%AC%D6%81%D5%BE%D5%A5%D5%AC-%D5%AD%D5%A5%D5%B2%D5%A4%D5%BE%D5%B8%D6%82%D5%B4-%D5%A5%D5%B4/" TargetMode="External"/><Relationship Id="rId10" Type="http://schemas.openxmlformats.org/officeDocument/2006/relationships/hyperlink" Target="https://qnersisyan.wordpress.com/2017/12/06/%D5%A9%D5%BC%D5%B9%D5%A5%D5%AC-%D5%A5%D5%B4-%D5%B8%D6%82%D5%A6%D5%B8%D6%82%D5%B4/" TargetMode="External"/><Relationship Id="rId4" Type="http://schemas.openxmlformats.org/officeDocument/2006/relationships/hyperlink" Target="https://qnersisyan.wordpress.com/2017/04/11/%D5%B6%D5%A5%D6%80%D5%BD%D5%BD-%D5%B4%D5%B8%D5%B6%D5%B8%D5%B6%D5%A5%D6%80%D5%AF%D5%A1%D5%B5%D5%A1%D6%81%D5%B8%D6%82%D5%B4/" TargetMode="External"/><Relationship Id="rId9" Type="http://schemas.openxmlformats.org/officeDocument/2006/relationships/hyperlink" Target="https://qnersisyan.wordpress.com/2017/10/25/%D5%A1%D5%B4%D5%A5%D5%B6-%D5%AB%D5%B6%D5%B9-%D5%A1%D5%B5%D5%B6%D6%84%D5%A1%D5%B6-%D5%AE%D5%B8%D6%80%D5%B8%D6%82%D5%B6-%D5%A7-%D5%A5%D6%80%D5%A2-%D5%AF%D5%A1%D6%80%D5%B8%D5%BF%D5%B8%D6%82%D5%B4-%D5%A5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hamletkhachatryan.wordpress.com/2018/03/20/%d5%b0%d5%a1%d6%80%d6%81%d5%a1%d5%a6%d6%80%d5%b8%d6%82%d5%b5%d6%81-%d5%b4%d5%b0%d5%a5%d6%80-%d5%b4%d5%a5%d5%ac%d6%84%d5%b8%d6%82%d5%b4%d5%b5%d5%a1%d5%b6%d5%ab-%d5%b0%d5%a5%d5%bf/" TargetMode="External"/><Relationship Id="rId3" Type="http://schemas.openxmlformats.org/officeDocument/2006/relationships/hyperlink" Target="https://hamletkhachatryan.wordpress.com/2018/03/18/%d5%af%d5%b5%d5%a1%d5%b6%d6%84%d5%ab%d5%bd-%d5%a1%d5%b4%d5%a5%d5%b6%d5%a1%d5%b4%d5%a5%d5%ae-%d5%af%d5%b8%d6%80%d5%b8%d6%82%d5%bd%d5%bf%d5%a8-%d5%a5%d6%80%d6%87%d5%a1%d5%b6%d5%b6-%d5%a7%d6%80/" TargetMode="External"/><Relationship Id="rId7" Type="http://schemas.openxmlformats.org/officeDocument/2006/relationships/hyperlink" Target="https://hamletkhachatryan.wordpress.com/2018/03/20/%d5%b4%d5%a1%d6%80%d5%ab%d5%a1-%d5%af%d5%b8%d5%ac%d5%a2%d5%b8%d5%be%d5%a1-2/" TargetMode="External"/><Relationship Id="rId2" Type="http://schemas.openxmlformats.org/officeDocument/2006/relationships/hyperlink" Target="https://hamletkhachatryan.wordpres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amletkhachatryan.wordpress.com/2018/03/20/%d5%b4%d5%a1%d6%80%d5%ab%d5%a1-%d5%af%d5%b8%d5%ac%d5%a2%d5%b8%d5%be%d5%a11/" TargetMode="External"/><Relationship Id="rId5" Type="http://schemas.openxmlformats.org/officeDocument/2006/relationships/hyperlink" Target="https://hamletkhachatryan.wordpress.com/2018/03/20/%d5%b9%d5%a1%d5%bd%d5%be%d5%a1%d5%ae-%d5%ad%d5%b8%d5%bd%d6%84%d5%a5%d6%80-%d5%b9%d5%a1%d5%bd%d5%be%d5%a1%d5%ae-%d5%b6%d5%a5%d6%80%d5%af%d5%a1-%d5%a2%d5%a1%d5%bc%d5%a5%d6%80-%d5%b7%d5%a1%d5%bf-%d5%af/" TargetMode="External"/><Relationship Id="rId4" Type="http://schemas.openxmlformats.org/officeDocument/2006/relationships/hyperlink" Target="https://hamletkhachatryan.wordpress.com/2018/03/18/%d5%a8%d5%b6%d5%af%d5%a5%d6%80%d5%b6%d5%a5%d6%80%d5%a8-%d5%a6%d6%80%d5%b8%d6%82%d6%81%d5%b8%d6%82%d5%b4-%d5%a5%d5%b6/" TargetMode="External"/><Relationship Id="rId9" Type="http://schemas.openxmlformats.org/officeDocument/2006/relationships/hyperlink" Target="https://hamletkhachatryan.wordpress.com/2018/03/20/%d5%a5%d6%80%d6%87%d5%a1%d5%b6-%d5%ab%d5%b4-%d5%b0%d5%b8%d5%a3%d6%87%d5%b8%d6%80-%d5%b0%d5%a1%d5%b5%d6%80%d5%a5%d6%80%d5%a8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qnersisyan.wordpress.com/2018/03/04/%D5%B8%D6%82%D5%BD%D5%B8%D6%82%D5%B4%D5%B6%D5%A1%D5%AF%D5%A1%D5%B6-%D5%A1%D6%80%D5%A1%D5%A3%D5%A1%D5%AE%D5%B8%D5%BF%D5%B6-%D5%A1%D5%B5%D6%81%D5%A5%D5%AC%D5%B8%D6%82%D5%A9%D5%B5%D5%B8%D6%82%D5%B6-94/#more-10219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s://qnersisyan.wordpress.com/2018/01/21/%d5%b0%d5%b8%d5%a3%d6%87%d5%b8%d6%80-%d5%a6%d6%80%d5%b8%d6%82%d5%b5%d6%81%d5%b6%d5%a5%d6%80%d5%b7%d5%ab%d6%80%d5%a1%d5%af%d5%ab-%d5%a9%d5%a5%d5%b4%d5%ab-%d5%a1%d5%bc%d5%a1%d5%bb%d5%b6%d5%b8%d6%80/" TargetMode="External"/><Relationship Id="rId4" Type="http://schemas.openxmlformats.org/officeDocument/2006/relationships/hyperlink" Target="https://qnersisyan.wordpress.com/2018/03/19/%D5%A7%D5%A4%D5%BE%D5%A1%D6%80%D5%A4-%D5%AA%D5%A1%D5%B4%D5%A1%D5%AF%D5%B8%D5%B9%D5%B5%D5%A1%D5%B6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artakgexarvestum1.wordpress.com/2017/02/28/%D5%B0%D5%A1%D5%B6%D5%A4%D5%AB%D5%BA%D5%B8%D6%82%D5%B4-%D5%A1%D5%BE%D5%A1%D5%A3-%D5%A5%D6%83%D6%80%D5%A5%D5%B4%D5%B5%D5%A1%D5%B6%D5%AB-%D5%B0%D5%A5%D5%BF-%D5%BF%D5%A5%D5%BD%D5%A1%D5%B6%D5%B5%D5%B8/" TargetMode="External"/><Relationship Id="rId7" Type="http://schemas.openxmlformats.org/officeDocument/2006/relationships/hyperlink" Target="https://hartakgexarvestum1.wordpress.com/2017/03/11/%d5%af%d5%ac%d5%b8%d6%80-%d5%bd%d5%a5%d5%b2%d5%a1%d5%b6-%d5%a3%d5%a5%d5%b2%d5%a1%d6%80%d5%be%d5%a5%d5%bd%d5%bf%d5%ab-%d5%b0%d5%a1%d6%80%d5%a9%d5%a1%d5%af%d5%b8%d6%82%d5%b4-%d5%b8%d6%82/" TargetMode="External"/><Relationship Id="rId2" Type="http://schemas.openxmlformats.org/officeDocument/2006/relationships/hyperlink" Target="https://hartakgexarvestum1.wordpress.com/2017/02/10/%d5%b0%d5%a1%d6%80%d5%a9%d5%a1%d5%af-%d5%a1%d5%af%d5%b8%d6%82%d5%b4%d5%a2%d5%ab-%d5%b0%d5%b5%d5%b8%d6%82%d6%80%d5%b6-%d5%a7-%d5%a5%d5%af%d5%a1%d5%bf%d5%a5%d6%80%d5%ab%d5%b6%d5%a5-%d5%a2%d5%a1%d6%84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artakgexarvestum1.wordpress.com/2017/03/13/%D5%B0%D5%B8%D5%BE%D5%AB%D5%AF-%D5%B9%D5%A1%D6%80%D5%AD%D5%B9%D5%B5%D5%A1%D5%B6/" TargetMode="External"/><Relationship Id="rId5" Type="http://schemas.openxmlformats.org/officeDocument/2006/relationships/hyperlink" Target="https://hartakgexarvestum1.wordpress.com/2017/03/10/%d5%b0%d5%a1%d5%b6%d5%a4%d5%ab%d5%ba%d5%b8%d6%82%d5%b4-%d5%b6%d5%a1%d6%80%d5%ab%d5%b6%d5%a5-%d5%a9%d5%b8%d6%82%d5%ad%d5%ab%d5%af%d5%b5%d5%a1%d5%b6%d5%ab-%d5%b0%d5%a5%d5%bf-%d5%b0%d5%a1%d6%80%d5%a9/" TargetMode="External"/><Relationship Id="rId4" Type="http://schemas.openxmlformats.org/officeDocument/2006/relationships/hyperlink" Target="https://hartakgexarvestum1.wordpress.com/2017/03/05/%d5%af%d6%80%d5%a9%d5%a1%d5%b0%d5%a1%d5%b4%d5%a1%d5%ac%d5%ab%d6%80%d5%ab-%d5%bf%d5%b6%d6%85%d6%80%d5%a5%d5%b6%d5%ab-%d5%b0%d5%a1%d6%80%d6%81%d5%a1%d5%a6%d6%80%d5%b8%d6%82%d5%b5%d6%81%d5%a8-%d5%b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artakgexarvestum1.wordpress.com/2017/03/20/%D5%B0%D5%A1%D6%80%D5%A9%D5%A1%D5%AF-%D5%A3%D5%A5%D5%B2%D5%A1%D6%80%D5%BE%D5%A5%D5%BD%D5%BF%D5%B8%D6%82%D5%B4-%D5%A1%D5%AF%D5%B8%D6%82%D5%B4%D5%A2%D5%AB-%D5%B0%D5%B5%D5%B8%D6%82%D6%80-2/" TargetMode="External"/><Relationship Id="rId2" Type="http://schemas.openxmlformats.org/officeDocument/2006/relationships/hyperlink" Target="https://hartakgexarvestum1.wordpress.com/2017/03/14/%d5%b0%d5%a1%d6%80%d5%a9%d5%a1%d5%af-%d5%a1%d5%af%d5%b8%d6%82%d5%b4%d5%a2%d5%b8%d6%82%d5%b4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artakgexarvestum1.wordpress.com/2017/03/28/%d5%a1%d5%af%d5%b8%d6%82%d5%b4%d5%a2%d5%ab-%d5%b0%d5%b5%d5%b8%d6%82%d6%80%d5%a8-%d5%be%d5%a1%d5%b0%d5%a1%d5%a3%d5%b6%d5%9d-%d5%a6%d5%a1%d6%80%d5%a5%d5%b0-%d5%a3%d5%a1%d6%80%d5%b8%d6%82%d5%b6/" TargetMode="External"/><Relationship Id="rId5" Type="http://schemas.openxmlformats.org/officeDocument/2006/relationships/hyperlink" Target="https://hartakgexarvestum1.wordpress.com/2017/03/21/%d5%ad%d5%a1%d5%b9%d5%a1%d5%bf%d5%b8%d6%82%d6%80-%d5%a1%d5%a2%d5%b8%d5%be%d5%b5%d5%a1%d5%b6%d5%a8-%d5%ab%d5%b4-%d5%b0%d5%a5%d6%80%d5%b8%d5%bd%d5%b6-%d5%a7/" TargetMode="External"/><Relationship Id="rId4" Type="http://schemas.openxmlformats.org/officeDocument/2006/relationships/hyperlink" Target="https://hartakgexarvestum1.wordpress.com/2017/06/09/%d5%b0%d5%a1%d6%80%d5%a9%d5%a1%d5%af-%d5%a3%d5%a5%d5%b2%d5%a1%d6%80%d5%be%d5%a5%d5%bd%d5%bf%d5%b8%d6%82%d5%b4-%d5%a1%d5%af%d5%b8%d6%82%d5%b4%d5%a2%d5%ab-%d5%b0%d5%b5%d5%b8%d6%82%d6%80-6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artakgexarvestum1.wordpress.com/2017/04/13/%D5%B0%D5%A1%D5%B6%D5%A4%D5%AB%D5%BA%D5%B8%D6%82%D5%B4-%D5%A3%D5%AB%D5%B8%D6%80%D5%A3%D5%AB-%D5%B4%D5%B8%D5%B4%D6%81%D5%A5%D5%AC%D5%AB%D5%B1%D5%A5%D5%AB-%D5%B0%D5%A5%D5%BF-%D5%B0%D5%A1%D6%80/" TargetMode="External"/><Relationship Id="rId7" Type="http://schemas.openxmlformats.org/officeDocument/2006/relationships/hyperlink" Target="https://hartakgexarvestum1.wordpress.com/2017/05/10/%d5%b7%d6%80%d5%bb%d5%a1%d5%b6%d5%a1%d5%be%d5%a1%d6%80%d5%bf%d5%ab-%d6%86%d5%b8%d5%bf%d5%b8%d6%81%d5%b8%d6%82%d6%81%d5%a1%d5%b0%d5%a1%d5%b6%d5%a4%d5%a5%d5%bd-%d5%a1%d5%bd%d5%bf%d5%a5%d6%80/" TargetMode="External"/><Relationship Id="rId2" Type="http://schemas.openxmlformats.org/officeDocument/2006/relationships/hyperlink" Target="https://hartakgexarvestum1.wordpress.com/2017/04/07/%d5%a3%d5%a5%d5%b2%d5%a1%d6%80%d5%be%d5%a5%d5%bd%d5%bf%d5%ab-%d5%b0%d5%a1%d6%80%d5%a9%d5%a1%d5%af-%d5%a1%d5%af%d5%b8%d6%82%d5%b4%d5%a2%d5%ab-%d5%b0%d5%b5%d5%b8%d6%82%d6%80%d5%b6-%d5%a7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artakgexarvestum1.wordpress.com/2017/05/06/%D5%B4%D5%AB%D6%84%D5%A1%D5%B5%D5%A5%D5%AC-%D5%B8%D5%BD%D5%AF%D5%A1%D5%B6%D5%B5%D5%A1%D5%B6-2/" TargetMode="External"/><Relationship Id="rId5" Type="http://schemas.openxmlformats.org/officeDocument/2006/relationships/hyperlink" Target="https://hartakgexarvestum1.wordpress.com/2017/04/28/%d5%b0%d5%a1%d6%80%d5%a9%d5%a1%d5%af-%d5%a1%d5%af%d5%b8%d6%82%d5%b4%d5%a2%d5%ab-%d5%b0%d5%b5%d5%b8%d6%82%d6%80%d5%b6-%d5%a7-%d5%a3%d5%a1%d5%a3%d5%ab%d5%af-%d5%a3%d5%ab%d5%b6%d5%b8%d5%bd-2/" TargetMode="External"/><Relationship Id="rId4" Type="http://schemas.openxmlformats.org/officeDocument/2006/relationships/hyperlink" Target="https://hartakgexarvestum1.wordpress.com/2017/04/21/%d5%b0%d5%a1%d6%80%d5%a9%d5%a1%d5%af-%d5%a1%d5%af%d5%b8%d6%82%d5%b4%d5%a2%d5%ab-%d5%b0%d5%b5%d5%b8%d6%82%d6%80%d5%b6-%d5%a7-%d5%b0%d5%b8%d5%be%d5%a1%d5%af%d5%ab%d5%b4-%d5%bd%d5%a1%d5%b2%d5%a1%d5%a9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artakgexarvestum1.wordpress.com/2017/05/17/%d5%b0%d5%a1%d5%b6%d5%a4%d5%ab%d5%ba%d5%b8%d6%82%d5%b4-%d5%ac%d6%80%d5%a1%d5%a3%d6%80%d5%b8%d5%b2-%d5%b0%d5%a1%d5%b2%d5%b8%d6%80%d5%a4%d5%a1%d5%be%d5%a1%d6%80-%d5%a6%d5%b8%d5%b0%d6%80%d5%a1%d5%a2/" TargetMode="External"/><Relationship Id="rId2" Type="http://schemas.openxmlformats.org/officeDocument/2006/relationships/hyperlink" Target="https://hartakgexarvestum1.wordpress.com/2017/05/14/%D5%A1%D5%B6%D5%AB-%D5%B0%D5%B8%D5%BE%D5%A1%D5%AF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qnersisyan.wordpress.com/2018/01/07/%D5%B0%D5%A1%D5%B6%D5%A4%D5%AB%D5%BA%D5%B8%D6%82%D5%B4-%D5%BD%D5%A5%D6%80%D5%A3%D5%B8-%D5%BF%D5%B8%D5%B6%D5%B8%D5%B5%D5%A1%D5%B6%D5%AB-%D5%B0%D5%A5%D5%BF/" TargetMode="External"/><Relationship Id="rId5" Type="http://schemas.openxmlformats.org/officeDocument/2006/relationships/hyperlink" Target="https://qnersisyan.wordpress.com/2017/12/16/%d5%b0%d5%a1%d6%80%d5%a9%d5%a1%d5%af-%d5%a3%d5%a5%d5%b2%d5%a1%d6%80%d5%be%d5%a5%d5%bd%d5%bf%d5%b8%d6%82%d5%b4-%d5%a1%d6%80%d5%b4%d5%a5%d5%b6%d5%a1%d5%af-%d5%ad%d5%a1%d5%b9%d5%a1%d5%bf%d6%80%d5%b5/" TargetMode="External"/><Relationship Id="rId4" Type="http://schemas.openxmlformats.org/officeDocument/2006/relationships/hyperlink" Target="https://hartakgexarvestum1.wordpress.com/2017/05/21/%d5%b0%d5%a1%d6%80%d5%a9%d5%a1%d5%af%d5%ab-%d5%b0%d5%b5%d5%b8%d6%82%d6%80%d5%b6-%d5%a7-%d5%b0%d5%b8%d5%ac%d5%a1%d5%b6%d5%a4%d5%a1%d6%81%d5%ab-%d5%a3%d6%80%d5%b8%d5%b2-%d5%b5%d5%a1%d5%b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935" y="586854"/>
            <a:ext cx="7257766" cy="5661545"/>
          </a:xfrm>
        </p:spPr>
        <p:txBody>
          <a:bodyPr>
            <a:normAutofit/>
          </a:bodyPr>
          <a:lstStyle/>
          <a:p>
            <a:endParaRPr lang="en-US" sz="4800" dirty="0" smtClean="0"/>
          </a:p>
          <a:p>
            <a:endParaRPr lang="en-US" sz="4800" dirty="0"/>
          </a:p>
          <a:p>
            <a:r>
              <a:rPr lang="en-US" sz="4000" dirty="0" smtClean="0"/>
              <a:t>Հ</a:t>
            </a:r>
            <a:r>
              <a:rPr lang="hy-AM" sz="4000" dirty="0" smtClean="0"/>
              <a:t>ասարակագիտական</a:t>
            </a:r>
            <a:r>
              <a:rPr lang="hy-AM" sz="4000" dirty="0"/>
              <a:t>, քաղաքացիական կրթության նախագծերի իրականացման, քաղաքացիական </a:t>
            </a:r>
            <a:r>
              <a:rPr lang="hy-AM" sz="4000" dirty="0" smtClean="0"/>
              <a:t>նախաձեռնողականությ</a:t>
            </a:r>
            <a:r>
              <a:rPr lang="en-US" sz="4000" dirty="0" err="1" smtClean="0"/>
              <a:t>ու</a:t>
            </a:r>
            <a:r>
              <a:rPr lang="hy-AM" sz="4000" dirty="0" smtClean="0"/>
              <a:t>ն</a:t>
            </a:r>
            <a:r>
              <a:rPr lang="hy-AM" sz="4800" dirty="0"/>
              <a:t> </a:t>
            </a:r>
            <a:endParaRPr lang="en-US" sz="4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780577"/>
            <a:ext cx="2514031" cy="16760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531" y="794225"/>
            <a:ext cx="2503820" cy="16623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351" y="794225"/>
            <a:ext cx="2297349" cy="16623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0" y="794225"/>
            <a:ext cx="2518556" cy="16724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35" y="4054426"/>
            <a:ext cx="2461121" cy="16330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5135" y="2456597"/>
            <a:ext cx="2465281" cy="163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3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Հարթակ</a:t>
            </a:r>
            <a:r>
              <a:rPr lang="ru-RU" dirty="0" smtClean="0"/>
              <a:t> </a:t>
            </a:r>
            <a:r>
              <a:rPr lang="ru-RU" dirty="0" err="1" smtClean="0"/>
              <a:t>Գեղարվեստում</a:t>
            </a:r>
            <a:r>
              <a:rPr lang="ru-RU" dirty="0" smtClean="0"/>
              <a:t>» </a:t>
            </a:r>
            <a:r>
              <a:rPr lang="ru-RU" dirty="0" err="1" smtClean="0"/>
              <a:t>ակումբ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y-AM" b="1" u="sng" dirty="0">
                <a:hlinkClick r:id="rId2"/>
              </a:rPr>
              <a:t>«Թոնիր հարսանեկան գյուղի» հիմնադիրները «Հարթակ Գեղարվեստում» ակումբում</a:t>
            </a:r>
            <a:endParaRPr lang="hy-AM" b="1" dirty="0"/>
          </a:p>
          <a:p>
            <a:r>
              <a:rPr lang="hy-AM" b="1" u="sng" dirty="0">
                <a:hlinkClick r:id="rId3"/>
              </a:rPr>
              <a:t>Թագվորն ու Թագուհին «Հարթակ Գեղարվեստում» ակումբում/լուսաբանում/</a:t>
            </a:r>
            <a:endParaRPr lang="hy-AM" b="1" dirty="0"/>
          </a:p>
          <a:p>
            <a:r>
              <a:rPr lang="ru-RU" b="1" u="sng" dirty="0" smtClean="0">
                <a:hlinkClick r:id="rId4"/>
              </a:rPr>
              <a:t>«</a:t>
            </a:r>
            <a:r>
              <a:rPr lang="hy-AM" b="1" u="sng" dirty="0" smtClean="0">
                <a:hlinkClick r:id="rId4"/>
              </a:rPr>
              <a:t>Հ</a:t>
            </a:r>
            <a:r>
              <a:rPr lang="ru-RU" b="1" u="sng" dirty="0" err="1" smtClean="0">
                <a:hlinkClick r:id="rId4"/>
              </a:rPr>
              <a:t>արթակ</a:t>
            </a:r>
            <a:r>
              <a:rPr lang="ru-RU" b="1" u="sng" dirty="0" smtClean="0">
                <a:hlinkClick r:id="rId4"/>
              </a:rPr>
              <a:t> </a:t>
            </a:r>
            <a:r>
              <a:rPr lang="ru-RU" b="1" u="sng" dirty="0" err="1" smtClean="0">
                <a:hlinkClick r:id="rId4"/>
              </a:rPr>
              <a:t>Գեղարվեստում</a:t>
            </a:r>
            <a:r>
              <a:rPr lang="ru-RU" b="1" u="sng" dirty="0" smtClean="0">
                <a:hlinkClick r:id="rId4"/>
              </a:rPr>
              <a:t>» </a:t>
            </a:r>
            <a:r>
              <a:rPr lang="ru-RU" b="1" u="sng" dirty="0" err="1" smtClean="0">
                <a:hlinkClick r:id="rId4"/>
              </a:rPr>
              <a:t>ակումբ</a:t>
            </a:r>
            <a:r>
              <a:rPr lang="hy-AM" b="1" u="sng" dirty="0" smtClean="0">
                <a:hlinkClick r:id="rId4"/>
              </a:rPr>
              <a:t>. </a:t>
            </a:r>
            <a:r>
              <a:rPr lang="en-US" b="1" u="sng" dirty="0" smtClean="0">
                <a:hlinkClick r:id="rId4"/>
              </a:rPr>
              <a:t>Հ</a:t>
            </a:r>
            <a:r>
              <a:rPr lang="hy-AM" b="1" u="sng" dirty="0" smtClean="0">
                <a:hlinkClick r:id="rId4"/>
              </a:rPr>
              <a:t>արսանեկան </a:t>
            </a:r>
            <a:r>
              <a:rPr lang="hy-AM" b="1" u="sng" dirty="0">
                <a:hlinkClick r:id="rId4"/>
              </a:rPr>
              <a:t>ծես: Հանդիպում Մարիաննա Տիգրանյանի </a:t>
            </a:r>
            <a:r>
              <a:rPr lang="hy-AM" b="1" u="sng" dirty="0" smtClean="0">
                <a:hlinkClick r:id="rId4"/>
              </a:rPr>
              <a:t>հետ</a:t>
            </a:r>
            <a:endParaRPr lang="hy-AM" b="1" dirty="0"/>
          </a:p>
          <a:p>
            <a:r>
              <a:rPr lang="hy-AM" b="1" u="sng" dirty="0">
                <a:hlinkClick r:id="rId5"/>
              </a:rPr>
              <a:t>Փարաքարի Բիո լճակի նշանակությունը, փորձը, կիրառությունը: Հանդիպում «Հարթակ գեղարվեստում» </a:t>
            </a:r>
            <a:r>
              <a:rPr lang="hy-AM" b="1" u="sng" dirty="0" smtClean="0">
                <a:hlinkClick r:id="rId5"/>
              </a:rPr>
              <a:t>ակումբում</a:t>
            </a:r>
            <a:endParaRPr lang="en-US" b="1" u="sng" dirty="0" smtClean="0"/>
          </a:p>
          <a:p>
            <a:r>
              <a:rPr lang="hy-AM" b="1" dirty="0">
                <a:hlinkClick r:id="rId6"/>
              </a:rPr>
              <a:t>Գյումրու Վրացախոսների ակումբի այցը </a:t>
            </a:r>
            <a:r>
              <a:rPr lang="hy-AM" b="1" dirty="0" smtClean="0">
                <a:hlinkClick r:id="rId6"/>
              </a:rPr>
              <a:t>կրթահամալիր</a:t>
            </a:r>
            <a:endParaRPr lang="en-US" b="1" u="sng" dirty="0" smtClean="0"/>
          </a:p>
          <a:p>
            <a:r>
              <a:rPr lang="en-US" b="1" u="sng" dirty="0" smtClean="0">
                <a:hlinkClick r:id="rId7"/>
              </a:rPr>
              <a:t>«</a:t>
            </a:r>
            <a:r>
              <a:rPr lang="en-US" b="1" u="sng" dirty="0" err="1" smtClean="0">
                <a:hlinkClick r:id="rId7"/>
              </a:rPr>
              <a:t>Հարթակ</a:t>
            </a:r>
            <a:r>
              <a:rPr lang="en-US" b="1" u="sng" dirty="0" smtClean="0">
                <a:hlinkClick r:id="rId7"/>
              </a:rPr>
              <a:t> </a:t>
            </a:r>
            <a:r>
              <a:rPr lang="en-US" b="1" u="sng" dirty="0" err="1" smtClean="0">
                <a:hlinkClick r:id="rId7"/>
              </a:rPr>
              <a:t>Գեղարվեստում</a:t>
            </a:r>
            <a:r>
              <a:rPr lang="en-US" b="1" u="sng" dirty="0" smtClean="0">
                <a:hlinkClick r:id="rId7"/>
              </a:rPr>
              <a:t>» </a:t>
            </a:r>
            <a:r>
              <a:rPr lang="en-US" b="1" u="sng" dirty="0" err="1" smtClean="0">
                <a:hlinkClick r:id="rId7"/>
              </a:rPr>
              <a:t>ակումբի</a:t>
            </a:r>
            <a:r>
              <a:rPr lang="en-US" b="1" u="sng" dirty="0" smtClean="0">
                <a:hlinkClick r:id="rId7"/>
              </a:rPr>
              <a:t> </a:t>
            </a:r>
            <a:r>
              <a:rPr lang="en-US" b="1" u="sng" dirty="0" err="1" smtClean="0">
                <a:hlinkClick r:id="rId7"/>
              </a:rPr>
              <a:t>հյուրն</a:t>
            </a:r>
            <a:r>
              <a:rPr lang="en-US" b="1" u="sng" dirty="0" smtClean="0">
                <a:hlinkClick r:id="rId7"/>
              </a:rPr>
              <a:t> է </a:t>
            </a:r>
            <a:r>
              <a:rPr lang="en-US" b="1" u="sng" dirty="0" err="1" smtClean="0">
                <a:hlinkClick r:id="rId7"/>
              </a:rPr>
              <a:t>Վահե</a:t>
            </a:r>
            <a:r>
              <a:rPr lang="en-US" b="1" u="sng" dirty="0" smtClean="0">
                <a:hlinkClick r:id="rId7"/>
              </a:rPr>
              <a:t> </a:t>
            </a:r>
            <a:r>
              <a:rPr lang="en-US" b="1" u="sng" dirty="0" err="1" smtClean="0">
                <a:hlinkClick r:id="rId7"/>
              </a:rPr>
              <a:t>Բեգոյանը</a:t>
            </a:r>
            <a:r>
              <a:rPr lang="en-US" b="1" u="sng" dirty="0" smtClean="0">
                <a:hlinkClick r:id="rId7"/>
              </a:rPr>
              <a:t>  </a:t>
            </a:r>
            <a:endParaRPr lang="hy-AM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800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8591" y="1296537"/>
            <a:ext cx="9144000" cy="3127826"/>
          </a:xfrm>
        </p:spPr>
        <p:txBody>
          <a:bodyPr>
            <a:normAutofit/>
          </a:bodyPr>
          <a:lstStyle/>
          <a:p>
            <a:r>
              <a:rPr lang="hy-AM" b="1" dirty="0" smtClean="0"/>
              <a:t> </a:t>
            </a:r>
            <a:r>
              <a:rPr lang="hy-AM" b="1" dirty="0"/>
              <a:t>Ուսումնական Գյումրի 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6406" y="1774209"/>
            <a:ext cx="6191661" cy="3204190"/>
          </a:xfrm>
        </p:spPr>
        <p:txBody>
          <a:bodyPr>
            <a:normAutofit/>
          </a:bodyPr>
          <a:lstStyle/>
          <a:p>
            <a:pPr algn="r"/>
            <a:r>
              <a:rPr lang="en-US" b="1" dirty="0" err="1" smtClean="0"/>
              <a:t>Մխիթար</a:t>
            </a:r>
            <a:r>
              <a:rPr lang="en-US" b="1" dirty="0" smtClean="0"/>
              <a:t> </a:t>
            </a:r>
            <a:r>
              <a:rPr lang="en-US" b="1" dirty="0" err="1" smtClean="0"/>
              <a:t>Սեբաստացի</a:t>
            </a:r>
            <a:r>
              <a:rPr lang="en-US" b="1" dirty="0" smtClean="0"/>
              <a:t> </a:t>
            </a:r>
            <a:r>
              <a:rPr lang="en-US" b="1" dirty="0" err="1" smtClean="0"/>
              <a:t>կրթահամալիր</a:t>
            </a:r>
            <a:endParaRPr lang="en-US" b="1" dirty="0" smtClean="0"/>
          </a:p>
          <a:p>
            <a:pPr algn="r"/>
            <a:r>
              <a:rPr lang="ru-RU" b="1" dirty="0" smtClean="0"/>
              <a:t>2018</a:t>
            </a:r>
          </a:p>
          <a:p>
            <a:pPr algn="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0546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y-AM" dirty="0"/>
              <a:t>Երևան-Գյումրի հանրակրթական </a:t>
            </a:r>
            <a:r>
              <a:rPr lang="hy-AM" dirty="0" smtClean="0"/>
              <a:t>կամուրջներ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20" y="2732975"/>
            <a:ext cx="4526494" cy="33948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544" y="2010954"/>
            <a:ext cx="4711279" cy="313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1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y-AM" dirty="0"/>
              <a:t>Նախագծի ուղղությունները.</a:t>
            </a:r>
            <a:br>
              <a:rPr lang="hy-AM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fontAlgn="base"/>
            <a:r>
              <a:rPr lang="hy-AM" dirty="0" smtClean="0"/>
              <a:t>Ազգագրական </a:t>
            </a:r>
            <a:r>
              <a:rPr lang="hy-AM" dirty="0"/>
              <a:t>ամենամյա բաց ճամբարի համատեղ կազմակերպում հունիսին, հոկտեմբերին</a:t>
            </a:r>
          </a:p>
          <a:p>
            <a:pPr fontAlgn="base"/>
            <a:r>
              <a:rPr lang="hy-AM" dirty="0"/>
              <a:t>Գյումրիի նախադպրոցական հաստատություններում աշխատող դաստիարակների, երաժշտության դաստիարակների, մանկավարժների, վարիչների, նախադպրոցական այլընտրանքային կրթական ծառայություն իրականացնողների վերապատրաստում</a:t>
            </a:r>
          </a:p>
          <a:p>
            <a:pPr fontAlgn="base"/>
            <a:r>
              <a:rPr lang="hy-AM" dirty="0"/>
              <a:t>Գյումրիի հանրակրթական հասատատությունների մանկավարժական աշխատողների մեդիահանրակրթության, նախագծային ուսուցման վերապատրաստում</a:t>
            </a:r>
          </a:p>
          <a:p>
            <a:pPr fontAlgn="base"/>
            <a:r>
              <a:rPr lang="hy-AM" dirty="0"/>
              <a:t>Հայ-վրացական հանրակրթական կամուրջներում Գյումրիի հանրակրթական հաստատությունների, սովորողների-դասավանդողների խմբերի ներգրավում. վրացերենի ուսուցում Գյումրիում</a:t>
            </a:r>
          </a:p>
          <a:p>
            <a:pPr fontAlgn="base"/>
            <a:r>
              <a:rPr lang="hy-AM" dirty="0"/>
              <a:t>Մշակութային-արհեստագործական Գյումրին Երևանում՝ կրթահամալիրի գեղարվեստի, քոլեջի, տեխնոլոգիայի հարթակներում</a:t>
            </a:r>
          </a:p>
          <a:p>
            <a:pPr fontAlgn="base"/>
            <a:r>
              <a:rPr lang="hy-AM" dirty="0"/>
              <a:t>Կրթահամալիրի նախագծային խմբերը մշակութային-արհեստագործական Գյումրիում</a:t>
            </a:r>
          </a:p>
          <a:p>
            <a:pPr fontAlgn="base"/>
            <a:r>
              <a:rPr lang="hy-AM" dirty="0"/>
              <a:t>Գյումրիի սովորողների-դասավանդողների խմբերի մասնակցություն կրթահամալիրի ուսումնական օրացույցով որոշված բաց ստուգատեսներին, փառատոներին, նախագծերին</a:t>
            </a:r>
          </a:p>
          <a:p>
            <a:pPr fontAlgn="base"/>
            <a:r>
              <a:rPr lang="hy-AM" dirty="0"/>
              <a:t>Խորոշացվող համայնքներում նախադպրոցական և տարրական կրթության օպտիմալ (բարենպաստ) կազմակերպման նպատակով մարզում, քաղաքային համայնքում ուսումնական հաստատության նոր տիպի՝ դպրոց-պարտեզի ստեղծմանը աջակցություն</a:t>
            </a:r>
          </a:p>
          <a:p>
            <a:pPr fontAlgn="base"/>
            <a:r>
              <a:rPr lang="hy-AM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99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y-AM" dirty="0" smtClean="0"/>
              <a:t>Իրականացված նախագծերի արդյունքները` հրապարակումները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hy-AM" sz="2400" b="1" dirty="0">
                <a:hlinkClick r:id="rId2"/>
              </a:rPr>
              <a:t>Ուսումնական Գյումրի.Կրթական փոխանակումների ծրագիր</a:t>
            </a:r>
            <a:endParaRPr lang="hy-AM" sz="2400" b="1" dirty="0"/>
          </a:p>
          <a:p>
            <a:pPr fontAlgn="base"/>
            <a:r>
              <a:rPr lang="hy-AM" sz="2400" b="1" dirty="0">
                <a:hlinkClick r:id="rId3"/>
              </a:rPr>
              <a:t>Ուսումնական Գյումրի#3 Ջագի արվեստանոցում</a:t>
            </a:r>
            <a:endParaRPr lang="hy-AM" sz="2400" b="1" dirty="0"/>
          </a:p>
          <a:p>
            <a:pPr fontAlgn="base"/>
            <a:r>
              <a:rPr lang="hy-AM" sz="2400" b="1" dirty="0">
                <a:hlinkClick r:id="rId4"/>
              </a:rPr>
              <a:t>Ուսումնական Գյումրի#3 Սեբաստացիները Վարդան Աճեմյանի Դրամատիկական Թատրոնում</a:t>
            </a:r>
            <a:endParaRPr lang="hy-AM" sz="2400" b="1" dirty="0"/>
          </a:p>
          <a:p>
            <a:pPr fontAlgn="base"/>
            <a:r>
              <a:rPr lang="hy-AM" sz="2400" b="1" dirty="0">
                <a:hlinkClick r:id="rId5"/>
              </a:rPr>
              <a:t>Ալբերտ Վարդանյանի արվեստանոցում</a:t>
            </a:r>
            <a:endParaRPr lang="hy-AM" sz="2400" b="1" dirty="0"/>
          </a:p>
          <a:p>
            <a:pPr fontAlgn="base"/>
            <a:r>
              <a:rPr lang="hy-AM" sz="2400" b="1" dirty="0">
                <a:hlinkClick r:id="rId6"/>
              </a:rPr>
              <a:t>Վահան Թոփչյանի բնակարան արվեստանոցում</a:t>
            </a:r>
            <a:endParaRPr lang="hy-AM" sz="2400" b="1" dirty="0"/>
          </a:p>
          <a:p>
            <a:pPr fontAlgn="base"/>
            <a:r>
              <a:rPr lang="hy-AM" sz="2400" b="1" dirty="0">
                <a:hlinkClick r:id="rId7"/>
              </a:rPr>
              <a:t>Ուսումնական Գյումրի#3։ Սև Բերդ. Փորձեր</a:t>
            </a:r>
            <a:endParaRPr lang="hy-AM" sz="2400" b="1" dirty="0"/>
          </a:p>
        </p:txBody>
      </p:sp>
    </p:spTree>
    <p:extLst>
      <p:ext uri="{BB962C8B-B14F-4D97-AF65-F5344CB8AC3E}">
        <p14:creationId xmlns:p14="http://schemas.microsoft.com/office/powerpoint/2010/main" val="311837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y-AM" dirty="0"/>
              <a:t>Իրականացված նախագծերի արդյունքները` հրապարակումները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base"/>
            <a:r>
              <a:rPr lang="hy-AM" sz="2400" b="1" dirty="0">
                <a:hlinkClick r:id="rId2"/>
              </a:rPr>
              <a:t>Սև Բերդ։ Կրթահամալի տնօրենը Հունիսյան Ազգագրական ճամբարի մասին</a:t>
            </a:r>
            <a:endParaRPr lang="hy-AM" sz="2400" b="1" dirty="0"/>
          </a:p>
          <a:p>
            <a:pPr fontAlgn="base"/>
            <a:r>
              <a:rPr lang="hy-AM" sz="2400" b="1" dirty="0">
                <a:hlinkClick r:id="rId3"/>
              </a:rPr>
              <a:t>01.02.2018:Արսեն Գասպարյանի պատումը</a:t>
            </a:r>
            <a:endParaRPr lang="hy-AM" sz="2400" b="1" dirty="0"/>
          </a:p>
          <a:p>
            <a:pPr fontAlgn="base"/>
            <a:r>
              <a:rPr lang="hy-AM" sz="2400" b="1" dirty="0">
                <a:hlinkClick r:id="rId4"/>
              </a:rPr>
              <a:t>Գյումրին և իր արվեստագետները: Ադել Միքայելյանի պատումը</a:t>
            </a:r>
            <a:endParaRPr lang="hy-AM" sz="2400" b="1" dirty="0"/>
          </a:p>
          <a:p>
            <a:pPr fontAlgn="base"/>
            <a:r>
              <a:rPr lang="hy-AM" sz="2400" b="1" dirty="0">
                <a:hlinkClick r:id="rId5"/>
              </a:rPr>
              <a:t>Գյումրին իր յուրօինակ կառույցներով և տաղանդներով…Միլենա Թևատրոսյանի պատումը</a:t>
            </a:r>
            <a:endParaRPr lang="hy-AM" sz="2400" b="1" dirty="0"/>
          </a:p>
          <a:p>
            <a:pPr fontAlgn="base"/>
            <a:r>
              <a:rPr lang="hy-AM" sz="2400" b="1" dirty="0">
                <a:hlinkClick r:id="rId6"/>
              </a:rPr>
              <a:t>Արվեստը սեր է. Այց Գյումրի: Թամարա Աճեմյանի պատումը</a:t>
            </a:r>
            <a:endParaRPr lang="hy-AM" sz="2400" b="1" dirty="0"/>
          </a:p>
          <a:p>
            <a:pPr fontAlgn="base"/>
            <a:r>
              <a:rPr lang="hy-AM" sz="2400" b="1" dirty="0">
                <a:hlinkClick r:id="rId7"/>
              </a:rPr>
              <a:t>Փորձեր Վարդան Աճեմյանի անվան դրամստիկ թատրոնում</a:t>
            </a:r>
            <a:endParaRPr lang="hy-AM" sz="2400" b="1" dirty="0"/>
          </a:p>
        </p:txBody>
      </p:sp>
    </p:spTree>
    <p:extLst>
      <p:ext uri="{BB962C8B-B14F-4D97-AF65-F5344CB8AC3E}">
        <p14:creationId xmlns:p14="http://schemas.microsoft.com/office/powerpoint/2010/main" val="130342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y-AM" dirty="0"/>
              <a:t>Իրականացված նախագծերի արդյունքները` հրապարակումները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hy-AM" sz="2400" dirty="0">
                <a:hlinkClick r:id="rId2"/>
              </a:rPr>
              <a:t>Ուսումնական Գյումրի#2 նախապատրաստական փորձեր երաժշտական լաբորատորիայում</a:t>
            </a:r>
            <a:endParaRPr lang="hy-AM" sz="2400" dirty="0"/>
          </a:p>
          <a:p>
            <a:pPr fontAlgn="base"/>
            <a:r>
              <a:rPr lang="hy-AM" sz="2400" dirty="0">
                <a:hlinkClick r:id="rId3"/>
              </a:rPr>
              <a:t>Գյումրու «Արձագանք» նախակրթարանում</a:t>
            </a:r>
            <a:endParaRPr lang="hy-AM" sz="2400" dirty="0"/>
          </a:p>
          <a:p>
            <a:pPr fontAlgn="base"/>
            <a:r>
              <a:rPr lang="hy-AM" sz="2400" dirty="0">
                <a:hlinkClick r:id="rId4"/>
              </a:rPr>
              <a:t>Գյումրու Երիտասարդական պալատում. 1</a:t>
            </a:r>
            <a:endParaRPr lang="hy-AM" sz="2400" dirty="0"/>
          </a:p>
          <a:p>
            <a:pPr fontAlgn="base"/>
            <a:r>
              <a:rPr lang="hy-AM" sz="2400" dirty="0">
                <a:hlinkClick r:id="rId5"/>
              </a:rPr>
              <a:t>Գյումրու Երիտասարդական պալատում.  Հարցազրույց «Շիրակ» հեռուստաընկերությանը</a:t>
            </a:r>
            <a:endParaRPr lang="hy-AM" sz="2400" dirty="0"/>
          </a:p>
          <a:p>
            <a:pPr fontAlgn="base"/>
            <a:r>
              <a:rPr lang="hy-AM" sz="2400" dirty="0">
                <a:hlinkClick r:id="rId6"/>
              </a:rPr>
              <a:t>Գյումրի․ Հեքիաթային առավոտ</a:t>
            </a:r>
            <a:endParaRPr lang="hy-AM" sz="2400" dirty="0"/>
          </a:p>
          <a:p>
            <a:pPr fontAlgn="base"/>
            <a:r>
              <a:rPr lang="hy-AM" sz="2400" dirty="0">
                <a:hlinkClick r:id="rId7"/>
              </a:rPr>
              <a:t>Ուսումնական Գյումրի#2 Փորձեր, լսումներ Ջագի հետ</a:t>
            </a:r>
            <a:endParaRPr lang="hy-AM" sz="2400" dirty="0"/>
          </a:p>
        </p:txBody>
      </p:sp>
    </p:spTree>
    <p:extLst>
      <p:ext uri="{BB962C8B-B14F-4D97-AF65-F5344CB8AC3E}">
        <p14:creationId xmlns:p14="http://schemas.microsoft.com/office/powerpoint/2010/main" val="329662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y-AM" dirty="0"/>
              <a:t>Իրականացված նախագծերի արդյունքները` հրապարակումները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hy-AM" sz="2400" b="1" dirty="0">
                <a:hlinkClick r:id="rId2"/>
              </a:rPr>
              <a:t>Այցելություն Մուշ 2 թաղամաս. Դպրոց-պարտեզ նախագծի պայմանների ուսումնասիրում</a:t>
            </a:r>
            <a:endParaRPr lang="hy-AM" sz="2400" b="1" dirty="0"/>
          </a:p>
          <a:p>
            <a:pPr fontAlgn="base"/>
            <a:r>
              <a:rPr lang="hy-AM" sz="2400" b="1" dirty="0">
                <a:hlinkClick r:id="rId3"/>
              </a:rPr>
              <a:t>Այցելություն «Չերքեզի ձոր»</a:t>
            </a:r>
            <a:endParaRPr lang="hy-AM" sz="2400" b="1" dirty="0"/>
          </a:p>
          <a:p>
            <a:pPr fontAlgn="base"/>
            <a:r>
              <a:rPr lang="hy-AM" sz="2400" b="1" dirty="0">
                <a:hlinkClick r:id="rId4"/>
              </a:rPr>
              <a:t>Շիրակ Հեռուստաընկերության անդրադարձը</a:t>
            </a:r>
            <a:endParaRPr lang="hy-AM" sz="2400" b="1" dirty="0"/>
          </a:p>
          <a:p>
            <a:pPr fontAlgn="base"/>
            <a:r>
              <a:rPr lang="hy-AM" sz="2400" b="1" smtClean="0">
                <a:hlinkClick r:id="rId5"/>
              </a:rPr>
              <a:t>Գյումրի#1</a:t>
            </a:r>
            <a:endParaRPr lang="hy-AM" sz="2400" b="1" smtClean="0"/>
          </a:p>
          <a:p>
            <a:pPr fontAlgn="base"/>
            <a:r>
              <a:rPr lang="hy-AM">
                <a:hlinkClick r:id="rId6"/>
              </a:rPr>
              <a:t>Գյումրու </a:t>
            </a:r>
            <a:r>
              <a:rPr lang="hy-AM" smtClean="0">
                <a:hlinkClick r:id="rId6"/>
              </a:rPr>
              <a:t>քաղաքապետարանում</a:t>
            </a:r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358243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y-AM" sz="3600" b="1" dirty="0" smtClean="0"/>
              <a:t>Մոնոներկայացումների շարք.Սովորողների ինքնարատահայտման իրացման հարթակ</a:t>
            </a:r>
            <a:endParaRPr lang="en-US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y-AM" b="1" dirty="0">
                <a:hlinkClick r:id="rId2"/>
              </a:rPr>
              <a:t>Տեսիլքից գործողություն. Անհատականացված </a:t>
            </a:r>
            <a:r>
              <a:rPr lang="hy-AM" b="1" dirty="0" smtClean="0">
                <a:hlinkClick r:id="rId2"/>
              </a:rPr>
              <a:t>ուսուցում</a:t>
            </a:r>
            <a:endParaRPr lang="en-US" dirty="0" smtClean="0">
              <a:hlinkClick r:id="rId3"/>
            </a:endParaRPr>
          </a:p>
          <a:p>
            <a:r>
              <a:rPr lang="en-US" dirty="0" err="1" smtClean="0">
                <a:hlinkClick r:id="rId3"/>
              </a:rPr>
              <a:t>Հոգիս</a:t>
            </a:r>
            <a:endParaRPr lang="en-US" dirty="0" smtClean="0"/>
          </a:p>
          <a:p>
            <a:r>
              <a:rPr lang="hy-AM" dirty="0" smtClean="0">
                <a:hlinkClick r:id="rId4"/>
              </a:rPr>
              <a:t>Ներսս</a:t>
            </a:r>
            <a:endParaRPr lang="hy-AM" dirty="0" smtClean="0"/>
          </a:p>
          <a:p>
            <a:r>
              <a:rPr lang="en-US" dirty="0" err="1" smtClean="0">
                <a:hlinkClick r:id="rId5"/>
              </a:rPr>
              <a:t>Ներսս</a:t>
            </a:r>
            <a:r>
              <a:rPr lang="en-US" dirty="0" smtClean="0">
                <a:hlinkClick r:id="rId5"/>
              </a:rPr>
              <a:t> </a:t>
            </a:r>
            <a:r>
              <a:rPr lang="en-US" dirty="0" err="1" smtClean="0">
                <a:hlinkClick r:id="rId5"/>
              </a:rPr>
              <a:t>ջրով</a:t>
            </a:r>
            <a:r>
              <a:rPr lang="en-US" dirty="0" smtClean="0">
                <a:hlinkClick r:id="rId5"/>
              </a:rPr>
              <a:t> է </a:t>
            </a:r>
            <a:r>
              <a:rPr lang="en-US" dirty="0" err="1" smtClean="0">
                <a:hlinkClick r:id="rId5"/>
              </a:rPr>
              <a:t>լցվել</a:t>
            </a:r>
            <a:r>
              <a:rPr lang="ru-RU" dirty="0" smtClean="0">
                <a:hlinkClick r:id="rId5"/>
              </a:rPr>
              <a:t>….</a:t>
            </a:r>
            <a:r>
              <a:rPr lang="ru-RU" dirty="0" err="1" smtClean="0">
                <a:hlinkClick r:id="rId5"/>
              </a:rPr>
              <a:t>Խեղդվում</a:t>
            </a:r>
            <a:r>
              <a:rPr lang="ru-RU" dirty="0" smtClean="0">
                <a:hlinkClick r:id="rId5"/>
              </a:rPr>
              <a:t> </a:t>
            </a:r>
            <a:r>
              <a:rPr lang="ru-RU" dirty="0" err="1" smtClean="0">
                <a:hlinkClick r:id="rId5"/>
              </a:rPr>
              <a:t>եմ</a:t>
            </a:r>
            <a:endParaRPr lang="ru-RU" dirty="0" smtClean="0"/>
          </a:p>
          <a:p>
            <a:r>
              <a:rPr lang="ru-RU" dirty="0" err="1" smtClean="0">
                <a:hlinkClick r:id="rId6"/>
              </a:rPr>
              <a:t>Ներսս</a:t>
            </a:r>
            <a:r>
              <a:rPr lang="ru-RU" dirty="0" smtClean="0">
                <a:hlinkClick r:id="rId6"/>
              </a:rPr>
              <a:t> </a:t>
            </a:r>
            <a:r>
              <a:rPr lang="hy-AM" dirty="0" smtClean="0">
                <a:hlinkClick r:id="rId6"/>
              </a:rPr>
              <a:t>#3 </a:t>
            </a:r>
            <a:r>
              <a:rPr lang="en-US" dirty="0" err="1" smtClean="0">
                <a:hlinkClick r:id="rId6"/>
              </a:rPr>
              <a:t>կամ</a:t>
            </a:r>
            <a:r>
              <a:rPr lang="en-US" dirty="0" smtClean="0">
                <a:hlinkClick r:id="rId6"/>
              </a:rPr>
              <a:t> </a:t>
            </a:r>
            <a:r>
              <a:rPr lang="en-US" dirty="0" err="1" smtClean="0">
                <a:hlinkClick r:id="rId6"/>
              </a:rPr>
              <a:t>կորցրած</a:t>
            </a:r>
            <a:r>
              <a:rPr lang="en-US" dirty="0" smtClean="0">
                <a:hlinkClick r:id="rId6"/>
              </a:rPr>
              <a:t> </a:t>
            </a:r>
            <a:r>
              <a:rPr lang="en-US" dirty="0" err="1" smtClean="0">
                <a:hlinkClick r:id="rId6"/>
              </a:rPr>
              <a:t>բառերիս</a:t>
            </a:r>
            <a:r>
              <a:rPr lang="en-US" dirty="0" smtClean="0">
                <a:hlinkClick r:id="rId6"/>
              </a:rPr>
              <a:t> </a:t>
            </a:r>
            <a:r>
              <a:rPr lang="en-US" dirty="0" err="1" smtClean="0">
                <a:hlinkClick r:id="rId6"/>
              </a:rPr>
              <a:t>գերեզմանում</a:t>
            </a:r>
            <a:endParaRPr lang="en-US" dirty="0" smtClean="0"/>
          </a:p>
          <a:p>
            <a:r>
              <a:rPr lang="en-US" dirty="0" err="1" smtClean="0">
                <a:hlinkClick r:id="rId7"/>
              </a:rPr>
              <a:t>Կտրատիր</a:t>
            </a:r>
            <a:r>
              <a:rPr lang="en-US" dirty="0" smtClean="0">
                <a:hlinkClick r:id="rId7"/>
              </a:rPr>
              <a:t> </a:t>
            </a:r>
            <a:r>
              <a:rPr lang="en-US" dirty="0" err="1" smtClean="0">
                <a:hlinkClick r:id="rId7"/>
              </a:rPr>
              <a:t>այս</a:t>
            </a:r>
            <a:r>
              <a:rPr lang="en-US" dirty="0" smtClean="0">
                <a:hlinkClick r:id="rId7"/>
              </a:rPr>
              <a:t> </a:t>
            </a:r>
            <a:r>
              <a:rPr lang="en-US" dirty="0" err="1" smtClean="0">
                <a:hlinkClick r:id="rId7"/>
              </a:rPr>
              <a:t>հիմար</a:t>
            </a:r>
            <a:r>
              <a:rPr lang="en-US" dirty="0" smtClean="0">
                <a:hlinkClick r:id="rId7"/>
              </a:rPr>
              <a:t> </a:t>
            </a:r>
            <a:r>
              <a:rPr lang="en-US" dirty="0" err="1" smtClean="0">
                <a:hlinkClick r:id="rId7"/>
              </a:rPr>
              <a:t>հեռախոսի</a:t>
            </a:r>
            <a:r>
              <a:rPr lang="en-US" dirty="0" smtClean="0">
                <a:hlinkClick r:id="rId7"/>
              </a:rPr>
              <a:t> </a:t>
            </a:r>
            <a:r>
              <a:rPr lang="en-US" dirty="0" err="1" smtClean="0">
                <a:hlinkClick r:id="rId7"/>
              </a:rPr>
              <a:t>լարերը</a:t>
            </a:r>
            <a:endParaRPr lang="en-US" dirty="0" smtClean="0"/>
          </a:p>
          <a:p>
            <a:r>
              <a:rPr lang="en-US" dirty="0" err="1" smtClean="0">
                <a:hlinkClick r:id="rId8"/>
              </a:rPr>
              <a:t>Ձայն</a:t>
            </a:r>
            <a:r>
              <a:rPr lang="en-US" dirty="0" smtClean="0">
                <a:hlinkClick r:id="rId8"/>
              </a:rPr>
              <a:t> </a:t>
            </a:r>
            <a:r>
              <a:rPr lang="en-US" dirty="0" err="1" smtClean="0">
                <a:hlinkClick r:id="rId8"/>
              </a:rPr>
              <a:t>մարդկային</a:t>
            </a:r>
            <a:endParaRPr lang="en-US" dirty="0" smtClean="0"/>
          </a:p>
          <a:p>
            <a:r>
              <a:rPr lang="en-US" dirty="0" err="1" smtClean="0">
                <a:hlinkClick r:id="rId9"/>
              </a:rPr>
              <a:t>Ամեն</a:t>
            </a:r>
            <a:r>
              <a:rPr lang="en-US" dirty="0" smtClean="0">
                <a:hlinkClick r:id="rId9"/>
              </a:rPr>
              <a:t> </a:t>
            </a:r>
            <a:r>
              <a:rPr lang="en-US" dirty="0" err="1" smtClean="0">
                <a:hlinkClick r:id="rId9"/>
              </a:rPr>
              <a:t>ինչ</a:t>
            </a:r>
            <a:r>
              <a:rPr lang="en-US" dirty="0" smtClean="0">
                <a:hlinkClick r:id="rId9"/>
              </a:rPr>
              <a:t> </a:t>
            </a:r>
            <a:r>
              <a:rPr lang="en-US" dirty="0" err="1" smtClean="0">
                <a:hlinkClick r:id="rId9"/>
              </a:rPr>
              <a:t>այնքան</a:t>
            </a:r>
            <a:r>
              <a:rPr lang="en-US" dirty="0" smtClean="0">
                <a:hlinkClick r:id="rId9"/>
              </a:rPr>
              <a:t> </a:t>
            </a:r>
            <a:r>
              <a:rPr lang="en-US" dirty="0" err="1" smtClean="0">
                <a:hlinkClick r:id="rId9"/>
              </a:rPr>
              <a:t>ծորուն</a:t>
            </a:r>
            <a:r>
              <a:rPr lang="en-US" dirty="0" smtClean="0">
                <a:hlinkClick r:id="rId9"/>
              </a:rPr>
              <a:t> է, </a:t>
            </a:r>
            <a:r>
              <a:rPr lang="en-US" dirty="0" err="1" smtClean="0">
                <a:hlinkClick r:id="rId9"/>
              </a:rPr>
              <a:t>երբ</a:t>
            </a:r>
            <a:r>
              <a:rPr lang="en-US" dirty="0" smtClean="0">
                <a:hlinkClick r:id="rId9"/>
              </a:rPr>
              <a:t> </a:t>
            </a:r>
            <a:r>
              <a:rPr lang="en-US" dirty="0" err="1" smtClean="0">
                <a:hlinkClick r:id="rId9"/>
              </a:rPr>
              <a:t>կարոտում</a:t>
            </a:r>
            <a:r>
              <a:rPr lang="en-US" dirty="0" smtClean="0">
                <a:hlinkClick r:id="rId9"/>
              </a:rPr>
              <a:t> </a:t>
            </a:r>
            <a:r>
              <a:rPr lang="en-US" dirty="0" err="1" smtClean="0">
                <a:hlinkClick r:id="rId9"/>
              </a:rPr>
              <a:t>ես</a:t>
            </a:r>
            <a:endParaRPr lang="en-US" dirty="0" smtClean="0"/>
          </a:p>
          <a:p>
            <a:r>
              <a:rPr lang="en-US" dirty="0" err="1" smtClean="0">
                <a:hlinkClick r:id="rId10"/>
              </a:rPr>
              <a:t>Թռչել</a:t>
            </a:r>
            <a:r>
              <a:rPr lang="en-US" dirty="0" smtClean="0">
                <a:hlinkClick r:id="rId10"/>
              </a:rPr>
              <a:t> </a:t>
            </a:r>
            <a:r>
              <a:rPr lang="en-US" dirty="0" err="1" smtClean="0">
                <a:hlinkClick r:id="rId10"/>
              </a:rPr>
              <a:t>եմ</a:t>
            </a:r>
            <a:r>
              <a:rPr lang="en-US" dirty="0" smtClean="0">
                <a:hlinkClick r:id="rId10"/>
              </a:rPr>
              <a:t> </a:t>
            </a:r>
            <a:r>
              <a:rPr lang="en-US" dirty="0" err="1" smtClean="0">
                <a:hlinkClick r:id="rId10"/>
              </a:rPr>
              <a:t>ուզում</a:t>
            </a:r>
            <a:endParaRPr lang="ru-RU" dirty="0" smtClean="0"/>
          </a:p>
          <a:p>
            <a:r>
              <a:rPr lang="hy-AM" b="1" dirty="0">
                <a:hlinkClick r:id="rId11"/>
              </a:rPr>
              <a:t>Համբույրի մը մեջ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890" y="2880688"/>
            <a:ext cx="4770398" cy="267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2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 smtClean="0"/>
              <a:t>Համլետ Խաչատրյան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75" y="2584758"/>
            <a:ext cx="2372280" cy="33178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348" y="2584757"/>
            <a:ext cx="3855361" cy="33178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755" y="2584757"/>
            <a:ext cx="4432276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8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>Ճ</a:t>
            </a:r>
            <a:r>
              <a:rPr lang="hy-AM" sz="2700" b="1" dirty="0" smtClean="0"/>
              <a:t>արտարապետ Համլետ Խաչատրյանի, նրան ճանաչողների հետ զրույցների շարք - քաղաքացիական նախաձեռնություն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err="1" smtClean="0"/>
              <a:t>Համլետ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Խաչատրյան</a:t>
            </a:r>
            <a:endParaRPr lang="en-US" sz="27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2197" y="3111690"/>
            <a:ext cx="9553434" cy="2949938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 smtClean="0">
                <a:hlinkClick r:id="rId2"/>
              </a:rPr>
              <a:t>«</a:t>
            </a:r>
            <a:r>
              <a:rPr lang="ru-RU" sz="7200" dirty="0" err="1" smtClean="0">
                <a:hlinkClick r:id="rId2"/>
              </a:rPr>
              <a:t>Համլետ</a:t>
            </a:r>
            <a:r>
              <a:rPr lang="ru-RU" sz="7200" dirty="0" smtClean="0">
                <a:hlinkClick r:id="rId2"/>
              </a:rPr>
              <a:t> </a:t>
            </a:r>
            <a:r>
              <a:rPr lang="ru-RU" sz="7200" dirty="0" err="1" smtClean="0">
                <a:hlinkClick r:id="rId2"/>
              </a:rPr>
              <a:t>Խաչատրյան</a:t>
            </a:r>
            <a:r>
              <a:rPr lang="hy-AM" sz="7200" dirty="0" smtClean="0">
                <a:hlinkClick r:id="rId2"/>
              </a:rPr>
              <a:t>. </a:t>
            </a:r>
            <a:r>
              <a:rPr lang="en-US" sz="7200" dirty="0" err="1" smtClean="0">
                <a:hlinkClick r:id="rId2"/>
              </a:rPr>
              <a:t>Միշտ</a:t>
            </a:r>
            <a:r>
              <a:rPr lang="en-US" sz="7200" dirty="0" smtClean="0">
                <a:hlinkClick r:id="rId2"/>
              </a:rPr>
              <a:t> </a:t>
            </a:r>
            <a:r>
              <a:rPr lang="en-US" sz="7200" dirty="0" err="1" smtClean="0">
                <a:hlinkClick r:id="rId2"/>
              </a:rPr>
              <a:t>ներկա</a:t>
            </a:r>
            <a:r>
              <a:rPr lang="en-US" sz="7200" dirty="0" smtClean="0">
                <a:hlinkClick r:id="rId2"/>
              </a:rPr>
              <a:t>» </a:t>
            </a:r>
            <a:r>
              <a:rPr lang="en-US" sz="7200" dirty="0" err="1" smtClean="0"/>
              <a:t>բլոգ-մեդիամիջավայր</a:t>
            </a:r>
            <a:endParaRPr lang="en-US" sz="7200" dirty="0" smtClean="0"/>
          </a:p>
          <a:p>
            <a:r>
              <a:rPr lang="hy-AM" sz="7200" b="1" dirty="0">
                <a:hlinkClick r:id="rId3"/>
              </a:rPr>
              <a:t>Կյանքիս ամենամեծ կորուստը Երևանն </a:t>
            </a:r>
            <a:r>
              <a:rPr lang="hy-AM" sz="7200" b="1" dirty="0" smtClean="0">
                <a:hlinkClick r:id="rId3"/>
              </a:rPr>
              <a:t>էր…</a:t>
            </a:r>
            <a:r>
              <a:rPr lang="en-US" sz="7200" b="1" dirty="0" err="1" smtClean="0"/>
              <a:t>Հարցարույց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Համլետ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Խաչատրյաի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հետ</a:t>
            </a:r>
            <a:endParaRPr lang="en-US" sz="7200" b="1" dirty="0" smtClean="0"/>
          </a:p>
          <a:p>
            <a:r>
              <a:rPr lang="hy-AM" sz="7200" b="1" dirty="0">
                <a:hlinkClick r:id="rId4"/>
              </a:rPr>
              <a:t>Ընկերները զրուցում են</a:t>
            </a:r>
            <a:r>
              <a:rPr lang="hy-AM" sz="7200" b="1" dirty="0" smtClean="0">
                <a:hlinkClick r:id="rId4"/>
              </a:rPr>
              <a:t>….</a:t>
            </a:r>
            <a:r>
              <a:rPr lang="en-US" sz="7200" b="1" dirty="0"/>
              <a:t> </a:t>
            </a:r>
            <a:r>
              <a:rPr lang="en-US" sz="7200" b="1" dirty="0" err="1"/>
              <a:t>Հարցարույց</a:t>
            </a:r>
            <a:r>
              <a:rPr lang="en-US" sz="7200" b="1" dirty="0"/>
              <a:t> </a:t>
            </a:r>
            <a:r>
              <a:rPr lang="en-US" sz="7200" b="1" dirty="0" err="1"/>
              <a:t>Համլետ</a:t>
            </a:r>
            <a:r>
              <a:rPr lang="en-US" sz="7200" b="1" dirty="0"/>
              <a:t> </a:t>
            </a:r>
            <a:r>
              <a:rPr lang="en-US" sz="7200" b="1" dirty="0" err="1"/>
              <a:t>Խաչատրյաի</a:t>
            </a:r>
            <a:r>
              <a:rPr lang="en-US" sz="7200" b="1" dirty="0"/>
              <a:t> </a:t>
            </a:r>
            <a:r>
              <a:rPr lang="en-US" sz="7200" b="1" dirty="0" err="1" smtClean="0"/>
              <a:t>հետ</a:t>
            </a:r>
            <a:endParaRPr lang="en-US" sz="7200" b="1" dirty="0" smtClean="0"/>
          </a:p>
          <a:p>
            <a:r>
              <a:rPr lang="hy-AM" sz="7200" b="1" dirty="0">
                <a:hlinkClick r:id="rId5"/>
              </a:rPr>
              <a:t>Չասված խոսքեր, չասված ներկա բառեր շատ </a:t>
            </a:r>
            <a:r>
              <a:rPr lang="hy-AM" sz="7200" b="1" dirty="0" smtClean="0">
                <a:hlinkClick r:id="rId5"/>
              </a:rPr>
              <a:t>կային</a:t>
            </a:r>
            <a:r>
              <a:rPr lang="en-US" sz="7200" b="1" dirty="0" smtClean="0"/>
              <a:t>. </a:t>
            </a:r>
            <a:r>
              <a:rPr lang="en-US" sz="7200" b="1" dirty="0" err="1" smtClean="0"/>
              <a:t>Հարցազրույց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Համլետ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Խաչատրյանի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որդու</a:t>
            </a:r>
            <a:r>
              <a:rPr lang="en-US" sz="7200" b="1" dirty="0" smtClean="0"/>
              <a:t>` </a:t>
            </a:r>
            <a:r>
              <a:rPr lang="en-US" sz="7200" b="1" dirty="0" err="1" smtClean="0"/>
              <a:t>Արմենակ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Խաչատրյանի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հետ</a:t>
            </a:r>
            <a:endParaRPr lang="en-US" sz="7200" b="1" dirty="0" smtClean="0"/>
          </a:p>
          <a:p>
            <a:r>
              <a:rPr lang="en-US" sz="7200" b="1" dirty="0" err="1" smtClean="0">
                <a:hlinkClick r:id="rId6"/>
              </a:rPr>
              <a:t>Հարցազրույց</a:t>
            </a:r>
            <a:r>
              <a:rPr lang="en-US" sz="7200" b="1" dirty="0" smtClean="0">
                <a:hlinkClick r:id="rId6"/>
              </a:rPr>
              <a:t> </a:t>
            </a:r>
            <a:r>
              <a:rPr lang="en-US" sz="7200" b="1" dirty="0" err="1" smtClean="0">
                <a:hlinkClick r:id="rId6"/>
              </a:rPr>
              <a:t>Համլետ</a:t>
            </a:r>
            <a:r>
              <a:rPr lang="en-US" sz="7200" b="1" dirty="0" smtClean="0">
                <a:hlinkClick r:id="rId6"/>
              </a:rPr>
              <a:t> </a:t>
            </a:r>
            <a:r>
              <a:rPr lang="en-US" sz="7200" b="1" dirty="0" err="1" smtClean="0">
                <a:hlinkClick r:id="rId6"/>
              </a:rPr>
              <a:t>Խաչատրյանի</a:t>
            </a:r>
            <a:r>
              <a:rPr lang="en-US" sz="7200" b="1" dirty="0" smtClean="0">
                <a:hlinkClick r:id="rId6"/>
              </a:rPr>
              <a:t> </a:t>
            </a:r>
            <a:r>
              <a:rPr lang="en-US" sz="7200" b="1" dirty="0" err="1" smtClean="0">
                <a:hlinkClick r:id="rId6"/>
              </a:rPr>
              <a:t>կնոջ</a:t>
            </a:r>
            <a:r>
              <a:rPr lang="en-US" sz="7200" b="1" dirty="0" smtClean="0">
                <a:hlinkClick r:id="rId6"/>
              </a:rPr>
              <a:t>`</a:t>
            </a:r>
            <a:r>
              <a:rPr lang="hy-AM" sz="7200" b="1" dirty="0" smtClean="0">
                <a:hlinkClick r:id="rId6"/>
              </a:rPr>
              <a:t>Մարիա Կոլբովա</a:t>
            </a:r>
            <a:r>
              <a:rPr lang="en-US" sz="7200" b="1" dirty="0" smtClean="0">
                <a:hlinkClick r:id="rId6"/>
              </a:rPr>
              <a:t>ի </a:t>
            </a:r>
            <a:r>
              <a:rPr lang="en-US" sz="7200" b="1" dirty="0" err="1" smtClean="0">
                <a:hlinkClick r:id="rId6"/>
              </a:rPr>
              <a:t>հետ</a:t>
            </a:r>
            <a:r>
              <a:rPr lang="en-US" sz="7200" b="1" dirty="0" smtClean="0">
                <a:hlinkClick r:id="rId6"/>
              </a:rPr>
              <a:t> </a:t>
            </a:r>
            <a:r>
              <a:rPr lang="hy-AM" sz="7200" b="1" dirty="0" smtClean="0">
                <a:hlinkClick r:id="rId6"/>
              </a:rPr>
              <a:t>#1</a:t>
            </a:r>
            <a:endParaRPr lang="en-US" sz="7200" b="1" dirty="0" smtClean="0"/>
          </a:p>
          <a:p>
            <a:r>
              <a:rPr lang="en-US" sz="7200" b="1" dirty="0" err="1" smtClean="0">
                <a:hlinkClick r:id="rId7"/>
              </a:rPr>
              <a:t>Հարցազրույց</a:t>
            </a:r>
            <a:r>
              <a:rPr lang="en-US" sz="7200" b="1" dirty="0" smtClean="0">
                <a:hlinkClick r:id="rId7"/>
              </a:rPr>
              <a:t> </a:t>
            </a:r>
            <a:r>
              <a:rPr lang="en-US" sz="7200" b="1" dirty="0" err="1" smtClean="0">
                <a:hlinkClick r:id="rId7"/>
              </a:rPr>
              <a:t>Համլետ</a:t>
            </a:r>
            <a:r>
              <a:rPr lang="en-US" sz="7200" b="1" dirty="0" smtClean="0">
                <a:hlinkClick r:id="rId7"/>
              </a:rPr>
              <a:t> </a:t>
            </a:r>
            <a:r>
              <a:rPr lang="en-US" sz="7200" b="1" dirty="0" err="1" smtClean="0">
                <a:hlinkClick r:id="rId7"/>
              </a:rPr>
              <a:t>Խաչատրյանի</a:t>
            </a:r>
            <a:r>
              <a:rPr lang="en-US" sz="7200" b="1" dirty="0" smtClean="0">
                <a:hlinkClick r:id="rId7"/>
              </a:rPr>
              <a:t> </a:t>
            </a:r>
            <a:r>
              <a:rPr lang="en-US" sz="7200" b="1" dirty="0" err="1" smtClean="0">
                <a:hlinkClick r:id="rId7"/>
              </a:rPr>
              <a:t>կնոջ</a:t>
            </a:r>
            <a:r>
              <a:rPr lang="en-US" sz="7200" b="1" dirty="0" smtClean="0">
                <a:hlinkClick r:id="rId7"/>
              </a:rPr>
              <a:t>`</a:t>
            </a:r>
            <a:r>
              <a:rPr lang="hy-AM" sz="7200" b="1" dirty="0" smtClean="0">
                <a:hlinkClick r:id="rId7"/>
              </a:rPr>
              <a:t>Մարիա Կոլբովա</a:t>
            </a:r>
            <a:r>
              <a:rPr lang="en-US" sz="7200" b="1" dirty="0" err="1" smtClean="0">
                <a:hlinkClick r:id="rId7"/>
              </a:rPr>
              <a:t>յի</a:t>
            </a:r>
            <a:r>
              <a:rPr lang="en-US" sz="7200" b="1" dirty="0" smtClean="0">
                <a:hlinkClick r:id="rId7"/>
              </a:rPr>
              <a:t> </a:t>
            </a:r>
            <a:r>
              <a:rPr lang="en-US" sz="7200" b="1" dirty="0" err="1" smtClean="0">
                <a:hlinkClick r:id="rId7"/>
              </a:rPr>
              <a:t>հետ</a:t>
            </a:r>
            <a:r>
              <a:rPr lang="hy-AM" sz="7200" b="1" dirty="0" smtClean="0">
                <a:hlinkClick r:id="rId7"/>
              </a:rPr>
              <a:t> </a:t>
            </a:r>
            <a:r>
              <a:rPr lang="hy-AM" sz="7200" b="1" dirty="0">
                <a:hlinkClick r:id="rId7"/>
              </a:rPr>
              <a:t>#</a:t>
            </a:r>
            <a:r>
              <a:rPr lang="hy-AM" sz="7200" b="1" dirty="0" smtClean="0">
                <a:hlinkClick r:id="rId7"/>
              </a:rPr>
              <a:t>2</a:t>
            </a:r>
            <a:endParaRPr lang="en-US" sz="7200" b="1" dirty="0" smtClean="0"/>
          </a:p>
          <a:p>
            <a:r>
              <a:rPr lang="hy-AM" sz="7200" b="1" dirty="0">
                <a:hlinkClick r:id="rId8"/>
              </a:rPr>
              <a:t>Հարցազրույց </a:t>
            </a:r>
            <a:r>
              <a:rPr lang="en-US" sz="7200" b="1" dirty="0" smtClean="0">
                <a:hlinkClick r:id="rId8"/>
              </a:rPr>
              <a:t> </a:t>
            </a:r>
            <a:r>
              <a:rPr lang="en-US" sz="7200" b="1" dirty="0" err="1" smtClean="0">
                <a:hlinkClick r:id="rId8"/>
              </a:rPr>
              <a:t>Համլետ</a:t>
            </a:r>
            <a:r>
              <a:rPr lang="en-US" sz="7200" b="1" dirty="0" smtClean="0">
                <a:hlinkClick r:id="rId8"/>
              </a:rPr>
              <a:t> </a:t>
            </a:r>
            <a:r>
              <a:rPr lang="en-US" sz="7200" b="1" dirty="0" err="1" smtClean="0">
                <a:hlinkClick r:id="rId8"/>
              </a:rPr>
              <a:t>Խաչատրյանի</a:t>
            </a:r>
            <a:r>
              <a:rPr lang="en-US" sz="7200" b="1" dirty="0" smtClean="0">
                <a:hlinkClick r:id="rId8"/>
              </a:rPr>
              <a:t> </a:t>
            </a:r>
            <a:r>
              <a:rPr lang="en-US" sz="7200" b="1" dirty="0" err="1" smtClean="0">
                <a:hlinkClick r:id="rId8"/>
              </a:rPr>
              <a:t>գործընկեր</a:t>
            </a:r>
            <a:r>
              <a:rPr lang="en-US" sz="7200" b="1" dirty="0" smtClean="0">
                <a:hlinkClick r:id="rId8"/>
              </a:rPr>
              <a:t>` </a:t>
            </a:r>
            <a:r>
              <a:rPr lang="hy-AM" sz="7200" b="1" dirty="0" smtClean="0">
                <a:hlinkClick r:id="rId8"/>
              </a:rPr>
              <a:t>Մհեր </a:t>
            </a:r>
            <a:r>
              <a:rPr lang="hy-AM" sz="7200" b="1" dirty="0">
                <a:hlinkClick r:id="rId8"/>
              </a:rPr>
              <a:t>Մելքումյանի </a:t>
            </a:r>
            <a:r>
              <a:rPr lang="hy-AM" sz="7200" b="1" dirty="0" smtClean="0">
                <a:hlinkClick r:id="rId8"/>
              </a:rPr>
              <a:t>հետ</a:t>
            </a:r>
            <a:endParaRPr lang="en-US" sz="7200" b="1" dirty="0" smtClean="0"/>
          </a:p>
          <a:p>
            <a:r>
              <a:rPr lang="hy-AM" sz="7200" b="1" dirty="0" smtClean="0">
                <a:hlinkClick r:id="rId9"/>
              </a:rPr>
              <a:t>Երևան</a:t>
            </a:r>
            <a:r>
              <a:rPr lang="hy-AM" sz="7200" b="1" dirty="0">
                <a:hlinkClick r:id="rId9"/>
              </a:rPr>
              <a:t>….Իմ հոգևոր </a:t>
            </a:r>
            <a:r>
              <a:rPr lang="hy-AM" sz="7200" b="1" dirty="0" smtClean="0">
                <a:hlinkClick r:id="rId9"/>
              </a:rPr>
              <a:t>հայրերը</a:t>
            </a:r>
            <a:r>
              <a:rPr lang="en-US" sz="7200" b="1" dirty="0" smtClean="0"/>
              <a:t>. </a:t>
            </a:r>
            <a:r>
              <a:rPr lang="hy-AM" sz="7200" b="1" dirty="0" smtClean="0"/>
              <a:t>Զրույց Աշոտ Բլեյանի հետ</a:t>
            </a:r>
            <a:endParaRPr lang="hy-AM" sz="7200" b="1" dirty="0"/>
          </a:p>
          <a:p>
            <a:endParaRPr lang="hy-AM" b="1" dirty="0"/>
          </a:p>
          <a:p>
            <a:pPr marL="0" indent="0">
              <a:buNone/>
            </a:pPr>
            <a:r>
              <a:rPr lang="en-US" b="1" dirty="0" smtClean="0"/>
              <a:t> </a:t>
            </a:r>
          </a:p>
          <a:p>
            <a:endParaRPr lang="en-US" b="1" dirty="0" smtClean="0"/>
          </a:p>
          <a:p>
            <a:endParaRPr lang="hy-AM" b="1" dirty="0"/>
          </a:p>
          <a:p>
            <a:endParaRPr lang="hy-AM" b="1" dirty="0"/>
          </a:p>
          <a:p>
            <a:endParaRPr lang="hy-AM" b="1" dirty="0"/>
          </a:p>
          <a:p>
            <a:endParaRPr lang="hy-AM" b="1" dirty="0"/>
          </a:p>
          <a:p>
            <a:endParaRPr lang="hy-AM" b="1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35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016" y="3273798"/>
            <a:ext cx="3407959" cy="3048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y-AM" dirty="0" smtClean="0"/>
              <a:t>Քաղաքացիական նախաձեռնություն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y-AM" sz="2000" dirty="0" smtClean="0">
                <a:hlinkClick r:id="rId3"/>
              </a:rPr>
              <a:t>Հարցազրույց 94 ամյա մանկավարժ` </a:t>
            </a:r>
          </a:p>
          <a:p>
            <a:pPr marL="0" indent="0">
              <a:buNone/>
            </a:pPr>
            <a:r>
              <a:rPr lang="hy-AM" sz="2000" dirty="0" smtClean="0">
                <a:hlinkClick r:id="rId3"/>
              </a:rPr>
              <a:t>Քնարիկ </a:t>
            </a:r>
            <a:r>
              <a:rPr lang="hy-AM" sz="2000" smtClean="0">
                <a:hlinkClick r:id="rId3"/>
              </a:rPr>
              <a:t>Սիմոնյանի </a:t>
            </a:r>
            <a:r>
              <a:rPr lang="hy-AM" sz="2000" smtClean="0">
                <a:hlinkClick r:id="rId3"/>
              </a:rPr>
              <a:t>հետ</a:t>
            </a:r>
            <a:endParaRPr lang="hy-AM" sz="2000" smtClean="0"/>
          </a:p>
          <a:p>
            <a:pPr marL="0" indent="0">
              <a:buNone/>
            </a:pPr>
            <a:endParaRPr lang="hy-AM" sz="2000" smtClean="0"/>
          </a:p>
          <a:p>
            <a:pPr marL="0" indent="0">
              <a:buNone/>
            </a:pPr>
            <a:endParaRPr lang="hy-AM" sz="2000"/>
          </a:p>
          <a:p>
            <a:pPr marL="0" indent="0">
              <a:buNone/>
            </a:pPr>
            <a:endParaRPr lang="hy-AM" sz="2000"/>
          </a:p>
          <a:p>
            <a:pPr fontAlgn="base"/>
            <a:r>
              <a:rPr lang="hy-AM" sz="2000" b="1" u="sng">
                <a:hlinkClick r:id="rId4"/>
              </a:rPr>
              <a:t>Մեր օրերի փախրջին. Էդվարդ Ժամակոչյան</a:t>
            </a:r>
            <a:endParaRPr lang="hy-AM" sz="2000" b="1"/>
          </a:p>
          <a:p>
            <a:pPr fontAlgn="base"/>
            <a:r>
              <a:rPr lang="hy-AM" sz="2000" b="1">
                <a:hlinkClick r:id="rId5"/>
              </a:rPr>
              <a:t>Հոգևոր </a:t>
            </a:r>
            <a:r>
              <a:rPr lang="hy-AM" sz="2000" b="1">
                <a:hlinkClick r:id="rId5"/>
              </a:rPr>
              <a:t>զրույցներ</a:t>
            </a:r>
            <a:r>
              <a:rPr lang="hy-AM" sz="2000" b="1" smtClean="0">
                <a:hlinkClick r:id="rId5"/>
              </a:rPr>
              <a:t>: Շիրակի </a:t>
            </a:r>
            <a:r>
              <a:rPr lang="hy-AM" sz="2000" b="1">
                <a:hlinkClick r:id="rId5"/>
              </a:rPr>
              <a:t>թեմի առաջնորդ, եպիսկոպոս Միքայել Աջապահյան</a:t>
            </a:r>
            <a:endParaRPr lang="hy-AM" sz="2000" b="1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519" y="2371382"/>
            <a:ext cx="3300529" cy="219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4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5" cy="942202"/>
          </a:xfrm>
        </p:spPr>
        <p:txBody>
          <a:bodyPr>
            <a:noAutofit/>
          </a:bodyPr>
          <a:lstStyle/>
          <a:p>
            <a:r>
              <a:rPr lang="en-US" sz="2800" dirty="0" smtClean="0"/>
              <a:t>«</a:t>
            </a:r>
            <a:r>
              <a:rPr lang="en-US" sz="2800" dirty="0" err="1" smtClean="0"/>
              <a:t>Հարթակ</a:t>
            </a:r>
            <a:r>
              <a:rPr lang="en-US" sz="2800" dirty="0" smtClean="0"/>
              <a:t> </a:t>
            </a:r>
            <a:r>
              <a:rPr lang="en-US" sz="2800" dirty="0" err="1" smtClean="0"/>
              <a:t>Գեղարվեստում</a:t>
            </a:r>
            <a:r>
              <a:rPr lang="en-US" sz="2800" dirty="0" smtClean="0"/>
              <a:t>» </a:t>
            </a:r>
            <a:r>
              <a:rPr lang="en-US" sz="2800" dirty="0" err="1" smtClean="0"/>
              <a:t>ակումբը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մանկավարժական</a:t>
            </a:r>
            <a:r>
              <a:rPr lang="en-US" sz="2800" dirty="0" smtClean="0"/>
              <a:t>  </a:t>
            </a:r>
            <a:r>
              <a:rPr lang="en-US" sz="2800" dirty="0" err="1" smtClean="0"/>
              <a:t>գործունեության</a:t>
            </a:r>
            <a:r>
              <a:rPr lang="en-US" sz="2800" dirty="0" smtClean="0"/>
              <a:t> </a:t>
            </a:r>
            <a:r>
              <a:rPr lang="en-US" sz="2800" dirty="0" err="1" smtClean="0"/>
              <a:t>հանրայնացման</a:t>
            </a:r>
            <a:r>
              <a:rPr lang="en-US" sz="2800" dirty="0" smtClean="0"/>
              <a:t>, </a:t>
            </a:r>
            <a:r>
              <a:rPr lang="en-US" sz="2800" dirty="0" err="1" smtClean="0"/>
              <a:t>ճանաչողական</a:t>
            </a:r>
            <a:r>
              <a:rPr lang="en-US" sz="2800" dirty="0" smtClean="0"/>
              <a:t> </a:t>
            </a:r>
            <a:r>
              <a:rPr lang="en-US" sz="2800" dirty="0" err="1" smtClean="0"/>
              <a:t>հարթակ</a:t>
            </a:r>
            <a:endParaRPr lang="en-US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594" y="2502833"/>
            <a:ext cx="5048973" cy="270614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567" y="3464624"/>
            <a:ext cx="2705670" cy="15102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76" y="3855904"/>
            <a:ext cx="2946611" cy="15793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8590">
            <a:off x="8792820" y="2053869"/>
            <a:ext cx="2564811" cy="13572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1895">
            <a:off x="821329" y="1927901"/>
            <a:ext cx="2407991" cy="160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54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Հարթակ</a:t>
            </a:r>
            <a:r>
              <a:rPr lang="ru-RU" dirty="0" smtClean="0"/>
              <a:t> </a:t>
            </a:r>
            <a:r>
              <a:rPr lang="ru-RU" dirty="0" err="1" smtClean="0"/>
              <a:t>Գեղարվեստում</a:t>
            </a:r>
            <a:r>
              <a:rPr lang="ru-RU" dirty="0" smtClean="0"/>
              <a:t>» </a:t>
            </a:r>
            <a:r>
              <a:rPr lang="ru-RU" dirty="0" err="1" smtClean="0"/>
              <a:t>ակումբ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4602" y="2437684"/>
            <a:ext cx="10485328" cy="3700823"/>
          </a:xfrm>
        </p:spPr>
        <p:txBody>
          <a:bodyPr>
            <a:normAutofit/>
          </a:bodyPr>
          <a:lstStyle/>
          <a:p>
            <a:r>
              <a:rPr lang="hy-AM" i="1" u="sng" dirty="0">
                <a:hlinkClick r:id="rId2"/>
              </a:rPr>
              <a:t>Հարթակ ակումբի հյուրն է Եկատերինե Բաքրաձեն</a:t>
            </a:r>
            <a:r>
              <a:rPr lang="hy-AM" i="1" u="sng" dirty="0" smtClean="0">
                <a:hlinkClick r:id="rId2"/>
              </a:rPr>
              <a:t>:</a:t>
            </a:r>
            <a:r>
              <a:rPr lang="en-US" i="1" u="sng" dirty="0" smtClean="0"/>
              <a:t>   </a:t>
            </a:r>
            <a:endParaRPr lang="ru-RU" i="1" u="sng" dirty="0" smtClean="0"/>
          </a:p>
          <a:p>
            <a:r>
              <a:rPr lang="hy-AM" i="1" dirty="0">
                <a:hlinkClick r:id="rId3"/>
              </a:rPr>
              <a:t>Հանդիպում Ավագ Եփրեմյանի </a:t>
            </a:r>
            <a:r>
              <a:rPr lang="hy-AM" i="1" dirty="0" smtClean="0">
                <a:hlinkClick r:id="rId3"/>
              </a:rPr>
              <a:t>հետ</a:t>
            </a:r>
            <a:endParaRPr lang="ru-RU" i="1" dirty="0" smtClean="0"/>
          </a:p>
          <a:p>
            <a:r>
              <a:rPr lang="hy-AM" i="1" u="sng" dirty="0">
                <a:hlinkClick r:id="rId4"/>
              </a:rPr>
              <a:t>Կրթահամալիրի տնօրենի հարցազրույցը Հարթակ </a:t>
            </a:r>
            <a:r>
              <a:rPr lang="hy-AM" i="1" u="sng" dirty="0" smtClean="0">
                <a:hlinkClick r:id="rId4"/>
              </a:rPr>
              <a:t>ակումբում</a:t>
            </a:r>
            <a:endParaRPr lang="ru-RU" i="1" u="sng" dirty="0" smtClean="0"/>
          </a:p>
          <a:p>
            <a:r>
              <a:rPr lang="hy-AM" i="1" dirty="0">
                <a:hlinkClick r:id="rId5"/>
              </a:rPr>
              <a:t>Հանդիպում Նարինե Թուխիկյանի </a:t>
            </a:r>
            <a:r>
              <a:rPr lang="hy-AM" i="1" dirty="0" smtClean="0">
                <a:hlinkClick r:id="rId5"/>
              </a:rPr>
              <a:t>հետ</a:t>
            </a:r>
            <a:endParaRPr lang="ru-RU" i="1" dirty="0" smtClean="0"/>
          </a:p>
          <a:p>
            <a:r>
              <a:rPr lang="ru-RU" i="1" dirty="0" err="1" smtClean="0">
                <a:hlinkClick r:id="rId6"/>
              </a:rPr>
              <a:t>Հանդիպում</a:t>
            </a:r>
            <a:r>
              <a:rPr lang="ru-RU" i="1" dirty="0" smtClean="0">
                <a:hlinkClick r:id="rId6"/>
              </a:rPr>
              <a:t> </a:t>
            </a:r>
            <a:r>
              <a:rPr lang="ru-RU" i="1" dirty="0" err="1" smtClean="0">
                <a:hlinkClick r:id="rId6"/>
              </a:rPr>
              <a:t>Հովիկ</a:t>
            </a:r>
            <a:r>
              <a:rPr lang="ru-RU" i="1" dirty="0" smtClean="0">
                <a:hlinkClick r:id="rId6"/>
              </a:rPr>
              <a:t> </a:t>
            </a:r>
            <a:r>
              <a:rPr lang="ru-RU" i="1" dirty="0" err="1" smtClean="0">
                <a:hlinkClick r:id="rId6"/>
              </a:rPr>
              <a:t>Չարխչյանի</a:t>
            </a:r>
            <a:r>
              <a:rPr lang="ru-RU" i="1" dirty="0" smtClean="0">
                <a:hlinkClick r:id="rId6"/>
              </a:rPr>
              <a:t> </a:t>
            </a:r>
            <a:r>
              <a:rPr lang="ru-RU" i="1" dirty="0" err="1" smtClean="0">
                <a:hlinkClick r:id="rId6"/>
              </a:rPr>
              <a:t>հետ</a:t>
            </a:r>
            <a:endParaRPr lang="ru-RU" i="1" dirty="0" smtClean="0"/>
          </a:p>
          <a:p>
            <a:r>
              <a:rPr lang="hy-AM" i="1" u="sng" dirty="0">
                <a:hlinkClick r:id="rId7"/>
              </a:rPr>
              <a:t>Կլոր սեղան «Գեղարվեստի Հարթակում». ուսուցումը 12-րդ դասարանում</a:t>
            </a:r>
            <a:endParaRPr lang="hy-AM" i="1" dirty="0"/>
          </a:p>
          <a:p>
            <a:endParaRPr lang="hy-AM" i="1" dirty="0"/>
          </a:p>
          <a:p>
            <a:endParaRPr lang="hy-AM" i="1" dirty="0"/>
          </a:p>
          <a:p>
            <a:endParaRPr lang="ru-RU" i="1" dirty="0" smtClean="0"/>
          </a:p>
          <a:p>
            <a:endParaRPr lang="hy-AM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363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Հարթակ</a:t>
            </a:r>
            <a:r>
              <a:rPr lang="ru-RU" dirty="0" smtClean="0"/>
              <a:t> </a:t>
            </a:r>
            <a:r>
              <a:rPr lang="ru-RU" dirty="0" err="1" smtClean="0"/>
              <a:t>Գեղարվեստում</a:t>
            </a:r>
            <a:r>
              <a:rPr lang="ru-RU" dirty="0" smtClean="0"/>
              <a:t> </a:t>
            </a:r>
            <a:r>
              <a:rPr lang="ru-RU" dirty="0" err="1" smtClean="0"/>
              <a:t>ակումբ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y-AM" i="1" u="sng" dirty="0" smtClean="0">
                <a:hlinkClick r:id="rId2"/>
              </a:rPr>
              <a:t>Ստեփանակերտ</a:t>
            </a:r>
            <a:r>
              <a:rPr lang="ru-RU" i="1" u="sng" dirty="0" smtClean="0">
                <a:hlinkClick r:id="rId2"/>
              </a:rPr>
              <a:t>ի </a:t>
            </a:r>
            <a:r>
              <a:rPr lang="ru-RU" i="1" u="sng" dirty="0" err="1" smtClean="0">
                <a:hlinkClick r:id="rId2"/>
              </a:rPr>
              <a:t>խումբ</a:t>
            </a:r>
            <a:r>
              <a:rPr lang="hy-AM" i="1" u="sng" dirty="0" smtClean="0">
                <a:hlinkClick r:id="rId2"/>
              </a:rPr>
              <a:t>ը </a:t>
            </a:r>
            <a:r>
              <a:rPr lang="hy-AM" i="1" u="sng" dirty="0">
                <a:hlinkClick r:id="rId2"/>
              </a:rPr>
              <a:t>Հարթակ </a:t>
            </a:r>
            <a:r>
              <a:rPr lang="hy-AM" i="1" u="sng" dirty="0" smtClean="0">
                <a:hlinkClick r:id="rId2"/>
              </a:rPr>
              <a:t>ակումբում</a:t>
            </a:r>
            <a:endParaRPr lang="ru-RU" i="1" u="sng" dirty="0" smtClean="0"/>
          </a:p>
          <a:p>
            <a:r>
              <a:rPr lang="hy-AM" i="1" dirty="0">
                <a:hlinkClick r:id="rId3"/>
              </a:rPr>
              <a:t>«Հարթակ Գեղարվեստում» ակումբի հյուրն էր գրականագետ, հրապարակախոս Լյուդվիգ </a:t>
            </a:r>
            <a:r>
              <a:rPr lang="hy-AM" i="1" dirty="0" smtClean="0">
                <a:hlinkClick r:id="rId3"/>
              </a:rPr>
              <a:t>Կարապետյանը</a:t>
            </a:r>
            <a:endParaRPr lang="ru-RU" i="1" u="sng" dirty="0" smtClean="0"/>
          </a:p>
          <a:p>
            <a:r>
              <a:rPr lang="hy-AM" i="1" u="sng" dirty="0">
                <a:hlinkClick r:id="rId4"/>
              </a:rPr>
              <a:t>«Հարթակ </a:t>
            </a:r>
            <a:r>
              <a:rPr lang="hy-AM" i="1" u="sng" dirty="0" smtClean="0">
                <a:hlinkClick r:id="rId4"/>
              </a:rPr>
              <a:t>Գեղարվեստում» </a:t>
            </a:r>
            <a:r>
              <a:rPr lang="hy-AM" i="1" u="sng" dirty="0">
                <a:hlinkClick r:id="rId4"/>
              </a:rPr>
              <a:t>ակումբի հյուրը Հրաչյա Մանուկյանն է</a:t>
            </a:r>
            <a:endParaRPr lang="hy-AM" i="1" dirty="0"/>
          </a:p>
          <a:p>
            <a:r>
              <a:rPr lang="hy-AM" i="1" u="sng" dirty="0">
                <a:hlinkClick r:id="rId5"/>
              </a:rPr>
              <a:t>Խաչատուր Աբովյանը իմ հերոսն </a:t>
            </a:r>
            <a:r>
              <a:rPr lang="hy-AM" i="1" u="sng" dirty="0" smtClean="0">
                <a:hlinkClick r:id="rId5"/>
              </a:rPr>
              <a:t>է</a:t>
            </a:r>
            <a:r>
              <a:rPr lang="ru-RU" i="1" u="sng" dirty="0" smtClean="0"/>
              <a:t>: </a:t>
            </a:r>
            <a:r>
              <a:rPr lang="ru-RU" i="1" u="sng" dirty="0" err="1" smtClean="0"/>
              <a:t>Աշոտ</a:t>
            </a:r>
            <a:r>
              <a:rPr lang="ru-RU" i="1" u="sng" dirty="0" smtClean="0"/>
              <a:t> </a:t>
            </a:r>
            <a:r>
              <a:rPr lang="ru-RU" i="1" u="sng" dirty="0" err="1" smtClean="0"/>
              <a:t>Բլեյան</a:t>
            </a:r>
            <a:endParaRPr lang="ru-RU" i="1" u="sng" dirty="0" smtClean="0"/>
          </a:p>
          <a:p>
            <a:r>
              <a:rPr lang="hy-AM" i="1" u="sng" dirty="0">
                <a:hlinkClick r:id="rId6"/>
              </a:rPr>
              <a:t>«Հարթակում» ակումբի հյուրը Վահագն՝ Զարեհ Գարունցն է</a:t>
            </a:r>
            <a:endParaRPr lang="hy-AM" i="1" dirty="0"/>
          </a:p>
          <a:p>
            <a:endParaRPr lang="hy-AM" i="1" dirty="0"/>
          </a:p>
          <a:p>
            <a:endParaRPr lang="hy-AM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755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4584" y="627290"/>
            <a:ext cx="9601196" cy="1303867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Հարթակ</a:t>
            </a:r>
            <a:r>
              <a:rPr lang="ru-RU" dirty="0" smtClean="0"/>
              <a:t> </a:t>
            </a:r>
            <a:r>
              <a:rPr lang="ru-RU" dirty="0" err="1" smtClean="0"/>
              <a:t>Գեղարվեստում</a:t>
            </a:r>
            <a:r>
              <a:rPr lang="ru-RU" dirty="0" smtClean="0"/>
              <a:t>» </a:t>
            </a:r>
            <a:r>
              <a:rPr lang="ru-RU" dirty="0" err="1" smtClean="0"/>
              <a:t>ակումբ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y-AM" dirty="0">
                <a:hlinkClick r:id="rId2"/>
              </a:rPr>
              <a:t>«</a:t>
            </a:r>
            <a:r>
              <a:rPr lang="ru-RU" dirty="0">
                <a:hlinkClick r:id="rId2"/>
              </a:rPr>
              <a:t>Հ</a:t>
            </a:r>
            <a:r>
              <a:rPr lang="hy-AM" dirty="0">
                <a:hlinkClick r:id="rId2"/>
              </a:rPr>
              <a:t>արթակ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Գեղարվեստում</a:t>
            </a:r>
            <a:r>
              <a:rPr lang="hy-AM" dirty="0">
                <a:hlinkClick r:id="rId2"/>
              </a:rPr>
              <a:t>» ակումբի հյուրն է երաժիշտ-կատարող Վախթանգ Հարությունյանը</a:t>
            </a:r>
            <a:endParaRPr lang="hy-AM" dirty="0"/>
          </a:p>
          <a:p>
            <a:r>
              <a:rPr lang="ru-RU" dirty="0">
                <a:hlinkClick r:id="rId3"/>
              </a:rPr>
              <a:t>«</a:t>
            </a:r>
            <a:r>
              <a:rPr lang="ru-RU" dirty="0" err="1">
                <a:hlinkClick r:id="rId3"/>
              </a:rPr>
              <a:t>Հարթակ</a:t>
            </a:r>
            <a:r>
              <a:rPr lang="ru-RU" dirty="0">
                <a:hlinkClick r:id="rId3"/>
              </a:rPr>
              <a:t> </a:t>
            </a:r>
            <a:r>
              <a:rPr lang="ru-RU" dirty="0" err="1">
                <a:hlinkClick r:id="rId3"/>
              </a:rPr>
              <a:t>Գեղարվեստում</a:t>
            </a:r>
            <a:r>
              <a:rPr lang="ru-RU" dirty="0">
                <a:hlinkClick r:id="rId3"/>
              </a:rPr>
              <a:t>» </a:t>
            </a:r>
            <a:r>
              <a:rPr lang="ru-RU" dirty="0" err="1">
                <a:hlinkClick r:id="rId3"/>
              </a:rPr>
              <a:t>ակումբի</a:t>
            </a:r>
            <a:r>
              <a:rPr lang="ru-RU" dirty="0">
                <a:hlinkClick r:id="rId3"/>
              </a:rPr>
              <a:t> </a:t>
            </a:r>
            <a:r>
              <a:rPr lang="ru-RU" dirty="0" err="1">
                <a:hlinkClick r:id="rId3"/>
              </a:rPr>
              <a:t>հյուրն</a:t>
            </a:r>
            <a:r>
              <a:rPr lang="ru-RU" dirty="0">
                <a:hlinkClick r:id="rId3"/>
              </a:rPr>
              <a:t> է </a:t>
            </a:r>
            <a:r>
              <a:rPr lang="hy-AM" dirty="0">
                <a:hlinkClick r:id="rId3"/>
              </a:rPr>
              <a:t>Գիորգի Մոմցելիձե</a:t>
            </a:r>
            <a:r>
              <a:rPr lang="ru-RU" dirty="0">
                <a:hlinkClick r:id="rId3"/>
              </a:rPr>
              <a:t>ն</a:t>
            </a:r>
            <a:endParaRPr lang="hy-AM" dirty="0"/>
          </a:p>
          <a:p>
            <a:r>
              <a:rPr lang="hy-AM" dirty="0">
                <a:hlinkClick r:id="rId4"/>
              </a:rPr>
              <a:t>Հարթակ ակումբի հյուրն է Հովակիմ Սաղաթելյանը</a:t>
            </a:r>
            <a:endParaRPr lang="hy-AM" dirty="0"/>
          </a:p>
          <a:p>
            <a:r>
              <a:rPr lang="hy-AM" dirty="0">
                <a:hlinkClick r:id="rId5"/>
              </a:rPr>
              <a:t>«Հարթակ» ակումբի հյուրն է Գագիկ Գինոսյանը</a:t>
            </a:r>
            <a:endParaRPr lang="hy-AM" dirty="0"/>
          </a:p>
          <a:p>
            <a:r>
              <a:rPr lang="ru-RU" dirty="0">
                <a:hlinkClick r:id="rId6"/>
              </a:rPr>
              <a:t>«</a:t>
            </a:r>
            <a:r>
              <a:rPr lang="ru-RU" dirty="0" err="1">
                <a:hlinkClick r:id="rId6"/>
              </a:rPr>
              <a:t>Հարթակ</a:t>
            </a:r>
            <a:r>
              <a:rPr lang="ru-RU" dirty="0">
                <a:hlinkClick r:id="rId6"/>
              </a:rPr>
              <a:t> </a:t>
            </a:r>
            <a:r>
              <a:rPr lang="ru-RU" dirty="0" err="1">
                <a:hlinkClick r:id="rId6"/>
              </a:rPr>
              <a:t>Գեղարվեստում</a:t>
            </a:r>
            <a:r>
              <a:rPr lang="ru-RU" dirty="0">
                <a:hlinkClick r:id="rId6"/>
              </a:rPr>
              <a:t>» </a:t>
            </a:r>
            <a:r>
              <a:rPr lang="ru-RU" dirty="0" err="1">
                <a:hlinkClick r:id="rId6"/>
              </a:rPr>
              <a:t>ակումբի</a:t>
            </a:r>
            <a:r>
              <a:rPr lang="ru-RU" dirty="0">
                <a:hlinkClick r:id="rId6"/>
              </a:rPr>
              <a:t> </a:t>
            </a:r>
            <a:r>
              <a:rPr lang="ru-RU" dirty="0" err="1">
                <a:hlinkClick r:id="rId6"/>
              </a:rPr>
              <a:t>հյուրն</a:t>
            </a:r>
            <a:r>
              <a:rPr lang="ru-RU" dirty="0">
                <a:hlinkClick r:id="rId6"/>
              </a:rPr>
              <a:t> </a:t>
            </a:r>
            <a:r>
              <a:rPr lang="ru-RU" dirty="0" err="1">
                <a:hlinkClick r:id="rId6"/>
              </a:rPr>
              <a:t>էՄիքայել</a:t>
            </a:r>
            <a:r>
              <a:rPr lang="ru-RU" dirty="0">
                <a:hlinkClick r:id="rId6"/>
              </a:rPr>
              <a:t> </a:t>
            </a:r>
            <a:r>
              <a:rPr lang="ru-RU" dirty="0" err="1">
                <a:hlinkClick r:id="rId6"/>
              </a:rPr>
              <a:t>Ոսկանյանը</a:t>
            </a:r>
            <a:endParaRPr lang="ru-RU" dirty="0"/>
          </a:p>
          <a:p>
            <a:r>
              <a:rPr lang="ru-RU" dirty="0">
                <a:hlinkClick r:id="rId7"/>
              </a:rPr>
              <a:t>«</a:t>
            </a:r>
            <a:r>
              <a:rPr lang="ru-RU" dirty="0" err="1">
                <a:hlinkClick r:id="rId7"/>
              </a:rPr>
              <a:t>Հարթակ</a:t>
            </a:r>
            <a:r>
              <a:rPr lang="ru-RU" dirty="0">
                <a:hlinkClick r:id="rId7"/>
              </a:rPr>
              <a:t> </a:t>
            </a:r>
            <a:r>
              <a:rPr lang="ru-RU" dirty="0" err="1">
                <a:hlinkClick r:id="rId7"/>
              </a:rPr>
              <a:t>Գեղարվեստում</a:t>
            </a:r>
            <a:r>
              <a:rPr lang="ru-RU" dirty="0">
                <a:hlinkClick r:id="rId7"/>
              </a:rPr>
              <a:t>» </a:t>
            </a:r>
            <a:r>
              <a:rPr lang="ru-RU" dirty="0" err="1">
                <a:hlinkClick r:id="rId7"/>
              </a:rPr>
              <a:t>ակւոմբում</a:t>
            </a:r>
            <a:r>
              <a:rPr lang="ru-RU" dirty="0">
                <a:hlinkClick r:id="rId7"/>
              </a:rPr>
              <a:t>.</a:t>
            </a:r>
            <a:r>
              <a:rPr lang="hy-AM" dirty="0">
                <a:hlinkClick r:id="rId7"/>
              </a:rPr>
              <a:t>Շրջանավարտի ֆոտոցուցահանդես. «Աստերոիդ </a:t>
            </a:r>
            <a:r>
              <a:rPr lang="en-US" dirty="0">
                <a:hlinkClick r:id="rId7"/>
              </a:rPr>
              <a:t>B612»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441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Հարթակ</a:t>
            </a:r>
            <a:r>
              <a:rPr lang="ru-RU" dirty="0" smtClean="0"/>
              <a:t> </a:t>
            </a:r>
            <a:r>
              <a:rPr lang="ru-RU" dirty="0" err="1" smtClean="0"/>
              <a:t>Գեղարվեստում</a:t>
            </a:r>
            <a:r>
              <a:rPr lang="ru-RU" dirty="0" smtClean="0"/>
              <a:t>» </a:t>
            </a:r>
            <a:r>
              <a:rPr lang="ru-RU" dirty="0" err="1" smtClean="0"/>
              <a:t>ակումբ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48902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hlinkClick r:id="rId2"/>
              </a:rPr>
              <a:t>«</a:t>
            </a:r>
            <a:r>
              <a:rPr lang="ru-RU" dirty="0" err="1" smtClean="0">
                <a:hlinkClick r:id="rId2"/>
              </a:rPr>
              <a:t>Հարթակ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Գեղարվեստում</a:t>
            </a:r>
            <a:r>
              <a:rPr lang="ru-RU" dirty="0" smtClean="0">
                <a:hlinkClick r:id="rId2"/>
              </a:rPr>
              <a:t>» </a:t>
            </a:r>
            <a:r>
              <a:rPr lang="ru-RU" dirty="0" err="1" smtClean="0">
                <a:hlinkClick r:id="rId2"/>
              </a:rPr>
              <a:t>ակումբի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հյուրն</a:t>
            </a:r>
            <a:r>
              <a:rPr lang="ru-RU" dirty="0" smtClean="0">
                <a:hlinkClick r:id="rId2"/>
              </a:rPr>
              <a:t> է` </a:t>
            </a:r>
            <a:r>
              <a:rPr lang="ru-RU" dirty="0" err="1" smtClean="0">
                <a:hlinkClick r:id="rId2"/>
              </a:rPr>
              <a:t>նկարչուհի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Անի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Հովակը</a:t>
            </a:r>
            <a:endParaRPr lang="ru-RU" dirty="0" smtClean="0"/>
          </a:p>
          <a:p>
            <a:r>
              <a:rPr lang="ru-RU" u="sng" dirty="0" smtClean="0">
                <a:hlinkClick r:id="rId3"/>
              </a:rPr>
              <a:t>«</a:t>
            </a:r>
            <a:r>
              <a:rPr lang="ru-RU" u="sng" dirty="0" err="1" smtClean="0">
                <a:hlinkClick r:id="rId3"/>
              </a:rPr>
              <a:t>Հարթակ</a:t>
            </a:r>
            <a:r>
              <a:rPr lang="ru-RU" u="sng" dirty="0" smtClean="0">
                <a:hlinkClick r:id="rId3"/>
              </a:rPr>
              <a:t> </a:t>
            </a:r>
            <a:r>
              <a:rPr lang="ru-RU" u="sng" dirty="0" err="1" smtClean="0">
                <a:hlinkClick r:id="rId3"/>
              </a:rPr>
              <a:t>Գեղարվեստում</a:t>
            </a:r>
            <a:r>
              <a:rPr lang="ru-RU" u="sng" dirty="0" smtClean="0">
                <a:hlinkClick r:id="rId3"/>
              </a:rPr>
              <a:t>» </a:t>
            </a:r>
            <a:r>
              <a:rPr lang="ru-RU" u="sng" dirty="0" err="1" smtClean="0">
                <a:hlinkClick r:id="rId3"/>
              </a:rPr>
              <a:t>ակումբի</a:t>
            </a:r>
            <a:r>
              <a:rPr lang="ru-RU" u="sng" dirty="0" smtClean="0">
                <a:hlinkClick r:id="rId3"/>
              </a:rPr>
              <a:t> </a:t>
            </a:r>
            <a:r>
              <a:rPr lang="ru-RU" u="sng" dirty="0" err="1" smtClean="0">
                <a:hlinkClick r:id="rId3"/>
              </a:rPr>
              <a:t>հյուրն</a:t>
            </a:r>
            <a:r>
              <a:rPr lang="ru-RU" u="sng" dirty="0" smtClean="0">
                <a:hlinkClick r:id="rId3"/>
              </a:rPr>
              <a:t> է</a:t>
            </a:r>
            <a:r>
              <a:rPr lang="ru-RU" u="sng" dirty="0">
                <a:hlinkClick r:id="rId3"/>
              </a:rPr>
              <a:t> </a:t>
            </a:r>
            <a:r>
              <a:rPr lang="hy-AM" u="sng" dirty="0" smtClean="0">
                <a:hlinkClick r:id="rId3"/>
              </a:rPr>
              <a:t>լրագրող</a:t>
            </a:r>
            <a:r>
              <a:rPr lang="hy-AM" u="sng" dirty="0">
                <a:hlinkClick r:id="rId3"/>
              </a:rPr>
              <a:t>, հաղորդավար Զոհրաբ Հարոյանի հետ․ #</a:t>
            </a:r>
            <a:r>
              <a:rPr lang="en-US" u="sng" dirty="0" err="1" smtClean="0">
                <a:hlinkClick r:id="rId3"/>
              </a:rPr>
              <a:t>PostFactum</a:t>
            </a:r>
            <a:endParaRPr lang="ru-RU" u="sng" dirty="0" smtClean="0"/>
          </a:p>
          <a:p>
            <a:r>
              <a:rPr lang="hy-AM" u="sng" dirty="0">
                <a:hlinkClick r:id="rId4"/>
              </a:rPr>
              <a:t>«Հարթակի» հյուրն է հոլանդացի գրող Յան Պաուլ Սխուտեն</a:t>
            </a:r>
            <a:endParaRPr lang="hy-AM" dirty="0"/>
          </a:p>
          <a:p>
            <a:r>
              <a:rPr lang="hy-AM" u="sng" dirty="0">
                <a:hlinkClick r:id="rId5"/>
              </a:rPr>
              <a:t>Հարթակ Գեղարվեստում. Արմենակ Խաչատրյան</a:t>
            </a:r>
            <a:endParaRPr lang="hy-AM" dirty="0"/>
          </a:p>
          <a:p>
            <a:r>
              <a:rPr lang="ru-RU" dirty="0" smtClean="0">
                <a:hlinkClick r:id="rId6"/>
              </a:rPr>
              <a:t>«</a:t>
            </a:r>
            <a:r>
              <a:rPr lang="ru-RU" dirty="0" err="1" smtClean="0">
                <a:hlinkClick r:id="rId6"/>
              </a:rPr>
              <a:t>Հարթակ</a:t>
            </a:r>
            <a:r>
              <a:rPr lang="ru-RU" dirty="0" smtClean="0">
                <a:hlinkClick r:id="rId6"/>
              </a:rPr>
              <a:t> </a:t>
            </a:r>
            <a:r>
              <a:rPr lang="ru-RU" dirty="0" err="1" smtClean="0">
                <a:hlinkClick r:id="rId6"/>
              </a:rPr>
              <a:t>Գեղարվեստում</a:t>
            </a:r>
            <a:r>
              <a:rPr lang="ru-RU" dirty="0" smtClean="0">
                <a:hlinkClick r:id="rId6"/>
              </a:rPr>
              <a:t>» </a:t>
            </a:r>
            <a:r>
              <a:rPr lang="ru-RU" dirty="0" err="1" smtClean="0">
                <a:hlinkClick r:id="rId6"/>
              </a:rPr>
              <a:t>ակումբի</a:t>
            </a:r>
            <a:r>
              <a:rPr lang="ru-RU" dirty="0" smtClean="0">
                <a:hlinkClick r:id="rId6"/>
              </a:rPr>
              <a:t> </a:t>
            </a:r>
            <a:r>
              <a:rPr lang="ru-RU" dirty="0" err="1" smtClean="0">
                <a:hlinkClick r:id="rId6"/>
              </a:rPr>
              <a:t>հյուրն</a:t>
            </a:r>
            <a:r>
              <a:rPr lang="ru-RU" dirty="0" smtClean="0">
                <a:hlinkClick r:id="rId6"/>
              </a:rPr>
              <a:t> է </a:t>
            </a:r>
            <a:r>
              <a:rPr lang="ru-RU" dirty="0" err="1" smtClean="0">
                <a:hlinkClick r:id="rId6"/>
              </a:rPr>
              <a:t>ճարտարապետ</a:t>
            </a:r>
            <a:r>
              <a:rPr lang="ru-RU" dirty="0" smtClean="0">
                <a:hlinkClick r:id="rId6"/>
              </a:rPr>
              <a:t>, </a:t>
            </a:r>
            <a:r>
              <a:rPr lang="ru-RU" dirty="0" err="1" smtClean="0">
                <a:hlinkClick r:id="rId6"/>
              </a:rPr>
              <a:t>պատմաբան</a:t>
            </a:r>
            <a:r>
              <a:rPr lang="ru-RU" dirty="0" smtClean="0">
                <a:hlinkClick r:id="rId6"/>
              </a:rPr>
              <a:t> </a:t>
            </a:r>
            <a:r>
              <a:rPr lang="ru-RU" dirty="0" err="1" smtClean="0">
                <a:hlinkClick r:id="rId6"/>
              </a:rPr>
              <a:t>Սերգո</a:t>
            </a:r>
            <a:r>
              <a:rPr lang="ru-RU" dirty="0" smtClean="0">
                <a:hlinkClick r:id="rId6"/>
              </a:rPr>
              <a:t> </a:t>
            </a:r>
            <a:r>
              <a:rPr lang="ru-RU" dirty="0" err="1" smtClean="0">
                <a:hlinkClick r:id="rId6"/>
              </a:rPr>
              <a:t>Տոնոյանի</a:t>
            </a:r>
            <a:r>
              <a:rPr lang="ru-RU" dirty="0" smtClean="0">
                <a:hlinkClick r:id="rId6"/>
              </a:rPr>
              <a:t> </a:t>
            </a:r>
            <a:r>
              <a:rPr lang="ru-RU" dirty="0" err="1" smtClean="0">
                <a:hlinkClick r:id="rId6"/>
              </a:rPr>
              <a:t>հետ</a:t>
            </a:r>
            <a:endParaRPr lang="ru-RU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9997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1198</TotalTime>
  <Words>362</Words>
  <Application>Microsoft Office PowerPoint</Application>
  <PresentationFormat>Widescreen</PresentationFormat>
  <Paragraphs>119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Garamond</vt:lpstr>
      <vt:lpstr>Натуральные материалы</vt:lpstr>
      <vt:lpstr>PowerPoint Presentation</vt:lpstr>
      <vt:lpstr>Համլետ Խաչատրյան</vt:lpstr>
      <vt:lpstr>Ճարտարապետ Համլետ Խաչատրյանի, նրան ճանաչողների հետ զրույցների շարք - քաղաքացիական նախաձեռնություն Համլետ Խաչատրյան</vt:lpstr>
      <vt:lpstr>Քաղաքացիական նախաձեռնություն</vt:lpstr>
      <vt:lpstr>«Հարթակ Գեղարվեստում» ակումբը մանկավարժական  գործունեության հանրայնացման, ճանաչողական հարթակ</vt:lpstr>
      <vt:lpstr>«Հարթակ Գեղարվեստում» ակումբ</vt:lpstr>
      <vt:lpstr>Հարթակ Գեղարվեստում ակումբ</vt:lpstr>
      <vt:lpstr>«Հարթակ Գեղարվեստում» ակումբ</vt:lpstr>
      <vt:lpstr>«Հարթակ Գեղարվեստում» ակումբ </vt:lpstr>
      <vt:lpstr>«Հարթակ Գեղարվեստում» ակումբ</vt:lpstr>
      <vt:lpstr> Ուսումնական Գյումրի </vt:lpstr>
      <vt:lpstr>Երևան-Գյումրի հանրակրթական կամուրջներ </vt:lpstr>
      <vt:lpstr>Նախագծի ուղղությունները. </vt:lpstr>
      <vt:lpstr>Իրականացված նախագծերի արդյունքները` հրապարակումները</vt:lpstr>
      <vt:lpstr>Իրականացված նախագծերի արդյունքները` հրապարակումները</vt:lpstr>
      <vt:lpstr>Իրականացված նախագծերի արդյունքները` հրապարակումները</vt:lpstr>
      <vt:lpstr>Իրականացված նախագծերի արդյունքները` հրապարակումները</vt:lpstr>
      <vt:lpstr>Մոնոներկայացումների շարք.Սովորողների ինքնարատահայտման իրացման հարթակ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Մասնաժողովի նիստ: Ուսումնական Գյումրի ամփոփում</dc:title>
  <dc:creator>User</dc:creator>
  <cp:lastModifiedBy>Susan Markosyan</cp:lastModifiedBy>
  <cp:revision>26</cp:revision>
  <dcterms:created xsi:type="dcterms:W3CDTF">2018-03-19T16:30:10Z</dcterms:created>
  <dcterms:modified xsi:type="dcterms:W3CDTF">2018-03-21T09:10:07Z</dcterms:modified>
</cp:coreProperties>
</file>