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67" r:id="rId2"/>
    <p:sldId id="261" r:id="rId3"/>
    <p:sldId id="258" r:id="rId4"/>
    <p:sldId id="270" r:id="rId5"/>
    <p:sldId id="262" r:id="rId6"/>
    <p:sldId id="259" r:id="rId7"/>
    <p:sldId id="263" r:id="rId8"/>
    <p:sldId id="269" r:id="rId9"/>
    <p:sldId id="271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5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1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5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035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779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98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2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6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4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23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025B-7EE0-4896-B441-09513EC3E059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232174-0874-44AC-82DF-E2857BB68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43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ristina6288.wordpress.com/2015/10/01/%D5%A3%D6%80%D5%A1%D5%A2%D5%A1%D6%80%D5%AB-%D6%85%D6%80%D5%A5%D6%80-%D5%A9%D5%A1%D6%80%D5%A3%D5%B4%D5%A1%D5%B6%D5%B9%D5%A1%D6%81-%D5%BF%D5%B8%D5%B6/" TargetMode="External"/><Relationship Id="rId3" Type="http://schemas.openxmlformats.org/officeDocument/2006/relationships/hyperlink" Target="http://gradaran.mskh.am/taxonomy/term/3880" TargetMode="External"/><Relationship Id="rId7" Type="http://schemas.openxmlformats.org/officeDocument/2006/relationships/hyperlink" Target="http://areviknersisyan.blogspot.am/2015/09/blog-post_29.html" TargetMode="External"/><Relationship Id="rId2" Type="http://schemas.openxmlformats.org/officeDocument/2006/relationships/hyperlink" Target="http://gradaran.mskh.am/taxonomy/term/62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rgarith.wordpress.com/2015/10/12/%D5%B0%D5%B8%D5%AF%D5%BF%D5%A5%D5%B4%D5%A2%D5%A5%D6%80-%D5%A1%D5%B4%D5%BD%D5%BE%D5%A1-%D5%A1%D5%B6%D5%A5%D5%AC%D5%AB%D6%84%D5%B6%D5%A5%D6%80/" TargetMode="External"/><Relationship Id="rId5" Type="http://schemas.openxmlformats.org/officeDocument/2006/relationships/hyperlink" Target="http://abrahamyan-tatev.blogspot.am/2015/09/blog-post_51.html" TargetMode="External"/><Relationship Id="rId4" Type="http://schemas.openxmlformats.org/officeDocument/2006/relationships/hyperlink" Target="https://topchyanhasmik.wordpress.com/2015/09/30/%D5%A9%D5%A1%D6%80%D5%A3%D5%B4%D5%A1%D5%B6%D5%B9%D5%A1%D6%81-%D5%BF%D5%B8%D5%B6-%D5%A3%D6%80%D5%A1%D5%A2%D5%A1%D6%80%D5%B5%D5%A1%D5%B6-%D6%85%D6%80%D5%A5%D6%8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menianchurchlibrary.com/files/easternarmenianbible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areviknersisyan.blogspot.am/2015/09/blog-post_2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bar.am/index.php?lang=hy" TargetMode="External"/><Relationship Id="rId5" Type="http://schemas.openxmlformats.org/officeDocument/2006/relationships/hyperlink" Target="http://gisher.org/grigor-narekaci-matean-oghbergo-tean-t14654.html" TargetMode="External"/><Relationship Id="rId4" Type="http://schemas.openxmlformats.org/officeDocument/2006/relationships/hyperlink" Target="http://212.34.228.170/ltc/ltc_en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ovsisyannune.com/2012/07/14/%D5%BA%D5%A1%D5%B5%D5%AE%D5%A1%D5%BC%D5%A1%D5%AF%D5%A5%D6%80%D5%BA%D5%B8%D6%82%D5%A9%D5%AB%D6%82%D5%B6-%D5%BF%D5%A5%D5%A1%D5%BC%D5%B6-%D5%B4%D5%A5%D6%80%D5%B8%D5%B5-%D6%84%D6%80%D5%AB%D5%BD%D5%BF-2/" TargetMode="External"/><Relationship Id="rId3" Type="http://schemas.openxmlformats.org/officeDocument/2006/relationships/hyperlink" Target="http://areviknersisyan.blogspot.am/2015/09/blog-post_29.html" TargetMode="External"/><Relationship Id="rId7" Type="http://schemas.openxmlformats.org/officeDocument/2006/relationships/hyperlink" Target="http://movsisyannune.com/2013/03/24/%D5%BD%D5%A2-%D5%B0%D5%A1%D6%80%D5%B8%D6%82%D5%A9%D5%B5%D5%A1%D5%B6-%D5%BF%D5%B8%D5%B6/" TargetMode="External"/><Relationship Id="rId2" Type="http://schemas.openxmlformats.org/officeDocument/2006/relationships/hyperlink" Target="http://www.mskh.am/am/502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vsisyannune.com/2015/01/05/%D5%BD%D5%B8%D6%82%D6%80%D5%A2-%D5%AE%D5%B6%D5%B8%D6%82%D5%B6%D5%A4%D5%A8%D5%9D-%D5%AD%D5%B8%D6%80%D5%AB%D5%B6-%D5%AD%D5%B8%D6%80%D5%B0%D5%B8%D6%82%D6%80%D5%A4/" TargetMode="External"/><Relationship Id="rId5" Type="http://schemas.openxmlformats.org/officeDocument/2006/relationships/hyperlink" Target="http://www.mskh.am/am/34616" TargetMode="External"/><Relationship Id="rId10" Type="http://schemas.openxmlformats.org/officeDocument/2006/relationships/hyperlink" Target="http://movsisyannune.com/2011/09/10/%D5%AD%D5%A1%D5%B9%D5%BE%D5%A5%D6%80%D5%A1%D6%81-%D5%AF%D5%A1%D5%B4-%D5%BD%D5%B8%D6%82%D6%80%D5%A2-%D5%AD%D5%A1%D5%B9/" TargetMode="External"/><Relationship Id="rId4" Type="http://schemas.openxmlformats.org/officeDocument/2006/relationships/hyperlink" Target="https://topchyanhasmik.wordpress.com/2015/09/30/%D5%A9%D5%A1%D6%80%D5%A3%D5%B4%D5%A1%D5%B6%D5%B9%D5%A1%D6%81-%D5%BF%D5%B8%D5%B6-%D5%A3%D6%80%D5%A1%D5%A2%D5%A1%D6%80%D5%B5%D5%A1%D5%B6-%D6%85%D6%80%D5%A5%D6%80/" TargetMode="External"/><Relationship Id="rId9" Type="http://schemas.openxmlformats.org/officeDocument/2006/relationships/hyperlink" Target="http://movsisyannune.com/2011/08/14/%D5%BE%D5%A5%D6%80%D5%A1%D6%83%D5%B8%D5%AD%D5%B8%D6%82%D5%B4%D5%B6-%D5%BD-%D5%A1%D5%BD%D5%BF%D5%BE%D5%A1%D5%AE%D5%A1%D5%AE%D5%B6%D5%AB-%D5%AD%D5%A1%D5%B2%D5%B8%D5%B2%D6%85%D6%80%D5%B0%D5%B6%D5%A5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atanekanergchaxumb.wordpress.com/" TargetMode="External"/><Relationship Id="rId3" Type="http://schemas.openxmlformats.org/officeDocument/2006/relationships/hyperlink" Target="https://meriarakelyan.wordpress.com/2013/11/20/%D5%B0%D5%B8%D5%A3%D6%87%D5%B8%D6%80-%D5%A5%D6%80%D5%A3%D5%A5%D6%80%D5%AB-%D5%BF%D5%A5%D6%84%D5%BD%D5%BF%D5%A5%D6%80-%D5%B4%D5%A1%D5%BD-1/" TargetMode="External"/><Relationship Id="rId7" Type="http://schemas.openxmlformats.org/officeDocument/2006/relationships/hyperlink" Target="https://ergchaxumbmskh.wordpress.com/" TargetMode="External"/><Relationship Id="rId2" Type="http://schemas.openxmlformats.org/officeDocument/2006/relationships/hyperlink" Target="http://www.youtube.com/watch?v=BD3C0J0bmm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kh.am/fr/%D5%A4%D5%A1%D5%BD%D5%A1%D6%80%D5%A1%D5%B6%D5%B6%D5%A5%D6%80/%D5%B4%D5%A5%D5%A4%D5%AB%D5%A1%D5%B8%D6%82%D6%80%D5%A2%D5%A1%D5%A9" TargetMode="External"/><Relationship Id="rId5" Type="http://schemas.openxmlformats.org/officeDocument/2006/relationships/hyperlink" Target="http://www.mskh.am/am/5187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sharakanner.blogspot.am/" TargetMode="External"/><Relationship Id="rId9" Type="http://schemas.openxmlformats.org/officeDocument/2006/relationships/hyperlink" Target="http://mskhergchaxumb.blogspot.am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lilia.wordpress.com/category/%D5%A3%D6%80%D5%A1%D5%A2%D5%A1%D6%80/" TargetMode="External"/><Relationship Id="rId3" Type="http://schemas.openxmlformats.org/officeDocument/2006/relationships/hyperlink" Target="https://hrachyaabgaryan.wordpress.com/2015/10/09/%D5%AE%D5%B6%D5%B8%D6%82%D5%B6%D5%A4-%D5%BE%D5%A1%D5%B0%D5%A1%D5%A3%D5%B6%D5%AB/" TargetMode="External"/><Relationship Id="rId7" Type="http://schemas.openxmlformats.org/officeDocument/2006/relationships/hyperlink" Target="http://himnakan.mskh.am/node/8659" TargetMode="External"/><Relationship Id="rId2" Type="http://schemas.openxmlformats.org/officeDocument/2006/relationships/hyperlink" Target="https://www.youtube.com/watch?v=TRlWNhY-ph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2maxVs4GvE" TargetMode="External"/><Relationship Id="rId5" Type="http://schemas.openxmlformats.org/officeDocument/2006/relationships/hyperlink" Target="https://milenadanielyan.wordpress.com/2015/10/25/%D5%AE%D5%B6%D5%B8%D6%82%D5%B6%D5%A4%D5%A8-%D5%BE%D5%A1%D5%B0%D5%A1%D5%A3%D5%B6%D5%AB/" TargetMode="External"/><Relationship Id="rId4" Type="http://schemas.openxmlformats.org/officeDocument/2006/relationships/hyperlink" Target="https://luizaartenyan.wordpress.com/2015/10/11/%D5%AE%D5%B6%D5%B8%D6%82%D5%B6%D5%A4-%D5%BE%D5%A1%D5%B0%D5%A1%D5%A3%D5%B6%D5%AB/" TargetMode="External"/><Relationship Id="rId9" Type="http://schemas.openxmlformats.org/officeDocument/2006/relationships/hyperlink" Target="https://soundcloud.com/elen-babaya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avag.mskh.am/sites/default/files/%D4%B1%D5%B6%D5%B6%D5%A1-%D4%B7%D5%A9.%D5%B0.mp3" TargetMode="External"/><Relationship Id="rId3" Type="http://schemas.openxmlformats.org/officeDocument/2006/relationships/hyperlink" Target="http://mijin.mskh.am/12437" TargetMode="External"/><Relationship Id="rId7" Type="http://schemas.openxmlformats.org/officeDocument/2006/relationships/hyperlink" Target="http://grqaptuyt.jimdo.com/2015/10/09/%D5%BD-%D5%B4%D5%A5%D5%BD%D6%80%D5%B8%D5%BA-%D5%B4%D5%A1%D5%B7%D5%BF%D5%B8%D6%81%D5%AB-%D5%B7%D5%A1%D6%80%D5%A1%D5%AF%D5%A1%D5%B6%D5%B6%D5%A5%D6%80/" TargetMode="External"/><Relationship Id="rId2" Type="http://schemas.openxmlformats.org/officeDocument/2006/relationships/hyperlink" Target="http://mijin.mskh.am/127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jin.mskh.am/12438" TargetMode="External"/><Relationship Id="rId5" Type="http://schemas.openxmlformats.org/officeDocument/2006/relationships/hyperlink" Target="http://mijin.mskh.am/12751" TargetMode="External"/><Relationship Id="rId4" Type="http://schemas.openxmlformats.org/officeDocument/2006/relationships/hyperlink" Target="http://mskh.am/am/48181" TargetMode="External"/><Relationship Id="rId9" Type="http://schemas.openxmlformats.org/officeDocument/2006/relationships/hyperlink" Target="http://avag.mskh.am/sites/default/files/%D4%B1%D5%B6%D5%B6%D5%A1%20%D5%A3%D6%80,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4" y="1899709"/>
            <a:ext cx="5826719" cy="1646302"/>
          </a:xfrm>
        </p:spPr>
        <p:txBody>
          <a:bodyPr/>
          <a:lstStyle/>
          <a:p>
            <a:pPr algn="l"/>
            <a:r>
              <a:rPr lang="hy-AM" sz="3200" dirty="0" smtClean="0"/>
              <a:t>Գրաբարը «Մխիթար Սեբաստացի» կրթահամալիրում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469934"/>
            <a:ext cx="5826719" cy="1096899"/>
          </a:xfrm>
        </p:spPr>
        <p:txBody>
          <a:bodyPr>
            <a:normAutofit fontScale="92500" lnSpcReduction="20000"/>
          </a:bodyPr>
          <a:lstStyle/>
          <a:p>
            <a:r>
              <a:rPr lang="hy-AM" dirty="0" smtClean="0"/>
              <a:t>«Գրաբարի </a:t>
            </a:r>
            <a:r>
              <a:rPr lang="hy-AM" dirty="0"/>
              <a:t>իմացության անհրաժեշտությունը մեր օրերում</a:t>
            </a:r>
            <a:r>
              <a:rPr lang="hy-AM" dirty="0" smtClean="0"/>
              <a:t>» կլոր սեղան</a:t>
            </a:r>
          </a:p>
          <a:p>
            <a:r>
              <a:rPr lang="hy-AM" dirty="0"/>
              <a:t>Արարատյան Հայրապետական </a:t>
            </a:r>
            <a:r>
              <a:rPr lang="hy-AM" dirty="0" smtClean="0"/>
              <a:t>թեմ. </a:t>
            </a:r>
            <a:br>
              <a:rPr lang="hy-AM" dirty="0" smtClean="0"/>
            </a:br>
            <a:r>
              <a:rPr lang="hy-AM" dirty="0" smtClean="0"/>
              <a:t>2015թ. </a:t>
            </a:r>
            <a:r>
              <a:rPr lang="hy-AM" dirty="0"/>
              <a:t>ն</a:t>
            </a:r>
            <a:r>
              <a:rPr lang="hy-AM" dirty="0" smtClean="0"/>
              <a:t>ոյեմբերի 25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974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8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y-AM" dirty="0" smtClean="0"/>
              <a:t>Շնորհակալություն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sz="2800" dirty="0" smtClean="0"/>
              <a:t>Հասմիկ Թոփչյան</a:t>
            </a:r>
          </a:p>
          <a:p>
            <a:r>
              <a:rPr lang="hy-AM" sz="2800" dirty="0" smtClean="0"/>
              <a:t>Արևիկ Ներսիսյան</a:t>
            </a:r>
          </a:p>
          <a:p>
            <a:pPr marL="0" indent="0" algn="r">
              <a:buNone/>
            </a:pPr>
            <a:endParaRPr lang="hy-AM" dirty="0" smtClean="0"/>
          </a:p>
          <a:p>
            <a:pPr marL="0" indent="0" algn="r">
              <a:buNone/>
            </a:pPr>
            <a:endParaRPr lang="hy-AM" dirty="0"/>
          </a:p>
          <a:p>
            <a:pPr marL="0" indent="0" algn="r">
              <a:buNone/>
            </a:pPr>
            <a:r>
              <a:rPr lang="hy-AM" dirty="0" smtClean="0"/>
              <a:t>Երևանի «Մխիթար Սեբաստացի» կրթահամալիր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2358"/>
            <a:ext cx="2435642" cy="243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4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dirty="0" smtClean="0"/>
              <a:t>Գրաբարը կրթահամալիրում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y-AM" sz="2400" dirty="0" smtClean="0"/>
              <a:t>Հանրակրթական դասընթաց 5-9-րդ դասարանում («Հայոց լեզվի», «Գրականության» բաղկացուցիչ)</a:t>
            </a:r>
          </a:p>
          <a:p>
            <a:r>
              <a:rPr lang="hy-AM" sz="2400" dirty="0" smtClean="0"/>
              <a:t>Կրթահամալիրի ուսումնական </a:t>
            </a:r>
            <a:r>
              <a:rPr lang="hy-AM" sz="2400" dirty="0" smtClean="0"/>
              <a:t>օրացույցով</a:t>
            </a:r>
            <a:endParaRPr lang="hy-AM" sz="2400" dirty="0" smtClean="0"/>
          </a:p>
          <a:p>
            <a:pPr marL="342900" lvl="1" indent="-342900"/>
            <a:r>
              <a:rPr lang="hy-AM" sz="2400" dirty="0"/>
              <a:t>Ա</a:t>
            </a:r>
            <a:r>
              <a:rPr lang="ru-RU" sz="2400" dirty="0"/>
              <a:t>վագ դպրոցում</a:t>
            </a:r>
            <a:r>
              <a:rPr lang="hy-AM" sz="2400" dirty="0"/>
              <a:t>՝</a:t>
            </a:r>
            <a:r>
              <a:rPr lang="ru-RU" sz="2400" dirty="0"/>
              <a:t> սովորողի ընտրությամբ դասընթաց</a:t>
            </a:r>
            <a:endParaRPr lang="en-US" sz="2400" dirty="0"/>
          </a:p>
          <a:p>
            <a:r>
              <a:rPr lang="hy-AM" sz="2400" dirty="0" smtClean="0"/>
              <a:t>Լրացուցիչ </a:t>
            </a:r>
            <a:r>
              <a:rPr lang="hy-AM" sz="2400" dirty="0" smtClean="0"/>
              <a:t>կրթություն</a:t>
            </a:r>
          </a:p>
          <a:p>
            <a:r>
              <a:rPr lang="hy-AM" sz="2400" dirty="0" smtClean="0"/>
              <a:t>Երաժշտության, արվեստի ծրագրերով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59558"/>
            <a:ext cx="7886700" cy="561740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hy-AM" dirty="0"/>
              <a:t>Հանրակրթական դասընթաց 5-9-րդ </a:t>
            </a:r>
            <a:r>
              <a:rPr lang="hy-AM" dirty="0" smtClean="0"/>
              <a:t>դասարանում</a:t>
            </a:r>
          </a:p>
          <a:p>
            <a:pPr marL="0" lvl="0" indent="0" algn="ctr">
              <a:buNone/>
            </a:pPr>
            <a:endParaRPr lang="en-US" b="1" u="sng" dirty="0">
              <a:hlinkClick r:id="rId2"/>
            </a:endParaRPr>
          </a:p>
          <a:p>
            <a:pPr marL="0" lvl="0" indent="0">
              <a:buNone/>
            </a:pPr>
            <a:r>
              <a:rPr lang="ru-RU" sz="2400" b="1" dirty="0"/>
              <a:t>Ուսումնական </a:t>
            </a:r>
            <a:r>
              <a:rPr lang="ru-RU" sz="2400" b="1" dirty="0" smtClean="0"/>
              <a:t>նյութեր</a:t>
            </a:r>
            <a:r>
              <a:rPr lang="hy-AM" sz="2400" b="1" dirty="0" smtClean="0"/>
              <a:t>ի մեդիատիրույթը՝</a:t>
            </a:r>
            <a:endParaRPr lang="en-US" sz="2400" b="1" u="sng" dirty="0">
              <a:hlinkClick r:id="rId2"/>
            </a:endParaRPr>
          </a:p>
          <a:p>
            <a:r>
              <a:rPr lang="hy-AM" sz="2400" b="1" u="sng" dirty="0">
                <a:hlinkClick r:id="rId3"/>
              </a:rPr>
              <a:t>Մեդիագ</a:t>
            </a:r>
            <a:r>
              <a:rPr lang="ru-RU" sz="2400" b="1" u="sng" dirty="0">
                <a:hlinkClick r:id="rId3"/>
              </a:rPr>
              <a:t>րադարանում</a:t>
            </a:r>
            <a:r>
              <a:rPr lang="hy-AM" sz="2400" b="1" u="sng" dirty="0">
                <a:hlinkClick r:id="rId3"/>
              </a:rPr>
              <a:t>՝</a:t>
            </a:r>
            <a:r>
              <a:rPr lang="ru-RU" sz="2400" b="1" u="sng" dirty="0">
                <a:hlinkClick r:id="rId3"/>
              </a:rPr>
              <a:t> գրաբարի բաժին</a:t>
            </a:r>
            <a:endParaRPr lang="ru-RU" sz="2400" b="1" u="sng" dirty="0"/>
          </a:p>
          <a:p>
            <a:r>
              <a:rPr lang="en-US" sz="2400" b="1" u="sng" dirty="0" err="1" smtClean="0">
                <a:hlinkClick r:id="rId2"/>
              </a:rPr>
              <a:t>Գրաբարի</a:t>
            </a:r>
            <a:r>
              <a:rPr lang="en-US" sz="2400" b="1" u="sng" dirty="0" smtClean="0">
                <a:hlinkClick r:id="rId2"/>
              </a:rPr>
              <a:t> </a:t>
            </a:r>
            <a:r>
              <a:rPr lang="en-US" sz="2400" b="1" u="sng" dirty="0" err="1" smtClean="0">
                <a:hlinkClick r:id="rId2"/>
              </a:rPr>
              <a:t>ընթերցարաններ</a:t>
            </a:r>
            <a:endParaRPr lang="en-US" sz="2400" b="1" u="sng" dirty="0" smtClean="0"/>
          </a:p>
          <a:p>
            <a:r>
              <a:rPr lang="ru-RU" sz="2400" b="1" u="sng" dirty="0" err="1" smtClean="0"/>
              <a:t>Ուսուցիչների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բլոգներում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գրաբարի</a:t>
            </a:r>
            <a:r>
              <a:rPr lang="ru-RU" sz="2400" b="1" u="sng" dirty="0"/>
              <a:t> </a:t>
            </a:r>
            <a:r>
              <a:rPr lang="ru-RU" sz="2400" b="1" u="sng" dirty="0" err="1" smtClean="0"/>
              <a:t>էջ</a:t>
            </a:r>
            <a:endParaRPr lang="en-US" sz="2400" b="1" u="sng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 err="1">
                <a:hlinkClick r:id="rId4"/>
              </a:rPr>
              <a:t>Հասմիկ</a:t>
            </a:r>
            <a:r>
              <a:rPr lang="en-US" sz="2400" dirty="0">
                <a:hlinkClick r:id="rId4"/>
              </a:rPr>
              <a:t> </a:t>
            </a:r>
            <a:r>
              <a:rPr lang="en-US" sz="2400" dirty="0" err="1">
                <a:hlinkClick r:id="rId4"/>
              </a:rPr>
              <a:t>Թոփչյան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u="sng" dirty="0" err="1">
                <a:hlinkClick r:id="rId5"/>
              </a:rPr>
              <a:t>Տաթև</a:t>
            </a:r>
            <a:r>
              <a:rPr lang="en-US" sz="2400" u="sng" dirty="0">
                <a:hlinkClick r:id="rId5"/>
              </a:rPr>
              <a:t> </a:t>
            </a:r>
            <a:r>
              <a:rPr lang="en-US" sz="2400" u="sng" dirty="0" err="1">
                <a:hlinkClick r:id="rId5"/>
              </a:rPr>
              <a:t>Աբրահամյան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u="sng" dirty="0" err="1" smtClean="0">
                <a:hlinkClick r:id="rId6"/>
              </a:rPr>
              <a:t>Մարգարիտ</a:t>
            </a:r>
            <a:r>
              <a:rPr lang="en-US" sz="2400" u="sng" dirty="0" smtClean="0">
                <a:hlinkClick r:id="rId6"/>
              </a:rPr>
              <a:t> </a:t>
            </a:r>
            <a:r>
              <a:rPr lang="en-US" sz="2400" u="sng" dirty="0" err="1">
                <a:hlinkClick r:id="rId6"/>
              </a:rPr>
              <a:t>Հարությունյան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u="sng" dirty="0" err="1">
                <a:hlinkClick r:id="rId7"/>
              </a:rPr>
              <a:t>Արևիկ</a:t>
            </a:r>
            <a:r>
              <a:rPr lang="ru-RU" sz="2400" u="sng" dirty="0">
                <a:hlinkClick r:id="rId7"/>
              </a:rPr>
              <a:t> </a:t>
            </a:r>
            <a:r>
              <a:rPr lang="ru-RU" sz="2400" u="sng" dirty="0" err="1">
                <a:hlinkClick r:id="rId7"/>
              </a:rPr>
              <a:t>Ներսիսյան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u="sng" dirty="0">
                <a:hlinkClick r:id="rId8"/>
              </a:rPr>
              <a:t>Քրիստինե </a:t>
            </a:r>
            <a:r>
              <a:rPr lang="ru-RU" sz="2400" u="sng" dirty="0" smtClean="0">
                <a:hlinkClick r:id="rId8"/>
              </a:rPr>
              <a:t>Շահբազյան</a:t>
            </a:r>
            <a:endParaRPr lang="ru-RU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2553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2388" y="232012"/>
            <a:ext cx="601183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hlinkClick r:id="rId2"/>
            </a:endParaRPr>
          </a:p>
          <a:p>
            <a:endParaRPr lang="ru-RU" b="1" dirty="0">
              <a:hlinkClick r:id="rId2"/>
            </a:endParaRPr>
          </a:p>
          <a:p>
            <a:endParaRPr lang="ru-RU" b="1" dirty="0" smtClean="0">
              <a:hlinkClick r:id="rId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 err="1" smtClean="0">
                <a:hlinkClick r:id="rId2"/>
              </a:rPr>
              <a:t>Գողթան</a:t>
            </a:r>
            <a:r>
              <a:rPr lang="ru-RU" sz="2800" b="1" dirty="0" smtClean="0">
                <a:hlinkClick r:id="rId2"/>
              </a:rPr>
              <a:t> </a:t>
            </a:r>
            <a:r>
              <a:rPr lang="ru-RU" sz="2800" b="1" dirty="0" err="1" smtClean="0">
                <a:hlinkClick r:id="rId2"/>
              </a:rPr>
              <a:t>երգեր</a:t>
            </a:r>
            <a:endParaRPr lang="ru-RU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 err="1" smtClean="0">
                <a:hlinkClick r:id="rId3"/>
              </a:rPr>
              <a:t>Առակներ</a:t>
            </a:r>
            <a:r>
              <a:rPr lang="ru-RU" sz="2800" b="1" dirty="0">
                <a:hlinkClick r:id="rId3"/>
              </a:rPr>
              <a:t>, </a:t>
            </a:r>
            <a:r>
              <a:rPr lang="ru-RU" sz="2800" b="1" dirty="0" err="1">
                <a:hlinkClick r:id="rId3"/>
              </a:rPr>
              <a:t>խրատներ</a:t>
            </a:r>
            <a:r>
              <a:rPr lang="hy-AM" sz="2800" b="1" dirty="0">
                <a:hlinkClick r:id="rId3"/>
              </a:rPr>
              <a:t>,</a:t>
            </a:r>
            <a:r>
              <a:rPr lang="ru-RU" sz="2800" b="1" dirty="0">
                <a:hlinkClick r:id="rId3"/>
              </a:rPr>
              <a:t> </a:t>
            </a:r>
            <a:r>
              <a:rPr lang="ru-RU" sz="2800" b="1" dirty="0" err="1">
                <a:hlinkClick r:id="rId3"/>
              </a:rPr>
              <a:t>սաղմոսներ</a:t>
            </a:r>
            <a:r>
              <a:rPr lang="hy-AM" sz="2800" b="1" dirty="0">
                <a:hlinkClick r:id="rId3"/>
              </a:rPr>
              <a:t> </a:t>
            </a:r>
            <a:r>
              <a:rPr lang="ru-RU" sz="2800" b="1" dirty="0">
                <a:hlinkClick r:id="rId3"/>
              </a:rPr>
              <a:t>Հին </a:t>
            </a:r>
            <a:r>
              <a:rPr lang="hy-AM" sz="2800" b="1" dirty="0" smtClean="0">
                <a:hlinkClick r:id="rId3"/>
              </a:rPr>
              <a:t>Կ</a:t>
            </a:r>
            <a:r>
              <a:rPr lang="ru-RU" sz="2800" b="1" dirty="0" smtClean="0">
                <a:hlinkClick r:id="rId3"/>
              </a:rPr>
              <a:t>տակարանից</a:t>
            </a:r>
            <a:endParaRPr lang="ru-RU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 err="1">
                <a:hlinkClick r:id="rId4"/>
              </a:rPr>
              <a:t>Առակներ</a:t>
            </a:r>
            <a:r>
              <a:rPr lang="hy-AM" sz="2800" b="1" dirty="0">
                <a:hlinkClick r:id="rId4"/>
              </a:rPr>
              <a:t>, հատվածներ</a:t>
            </a:r>
            <a:r>
              <a:rPr lang="ru-RU" sz="2800" b="1" dirty="0">
                <a:hlinkClick r:id="rId4"/>
              </a:rPr>
              <a:t> Նոր </a:t>
            </a:r>
            <a:r>
              <a:rPr lang="hy-AM" sz="2800" b="1" dirty="0" smtClean="0">
                <a:hlinkClick r:id="rId4"/>
              </a:rPr>
              <a:t>Կ</a:t>
            </a:r>
            <a:r>
              <a:rPr lang="ru-RU" sz="2800" b="1" dirty="0" smtClean="0">
                <a:hlinkClick r:id="rId4"/>
              </a:rPr>
              <a:t>տակարանից</a:t>
            </a:r>
            <a:endParaRPr lang="ru-RU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 err="1">
                <a:hlinkClick r:id="rId5"/>
              </a:rPr>
              <a:t>Հայ</a:t>
            </a:r>
            <a:r>
              <a:rPr lang="ru-RU" sz="2800" b="1" dirty="0">
                <a:hlinkClick r:id="rId5"/>
              </a:rPr>
              <a:t> </a:t>
            </a:r>
            <a:r>
              <a:rPr lang="ru-RU" sz="2800" b="1" dirty="0" err="1">
                <a:hlinkClick r:id="rId5"/>
              </a:rPr>
              <a:t>միջնադարյան</a:t>
            </a:r>
            <a:r>
              <a:rPr lang="ru-RU" sz="2800" b="1" dirty="0">
                <a:hlinkClick r:id="rId5"/>
              </a:rPr>
              <a:t> </a:t>
            </a:r>
            <a:r>
              <a:rPr lang="ru-RU" sz="2800" b="1" dirty="0" err="1">
                <a:hlinkClick r:id="rId5"/>
              </a:rPr>
              <a:t>գրականությ</a:t>
            </a:r>
            <a:r>
              <a:rPr lang="hy-AM" sz="2800" b="1" dirty="0">
                <a:hlinkClick r:id="rId5"/>
              </a:rPr>
              <a:t>ու</a:t>
            </a:r>
            <a:r>
              <a:rPr lang="ru-RU" sz="2800" b="1" dirty="0">
                <a:hlinkClick r:id="rId5"/>
              </a:rPr>
              <a:t>ն</a:t>
            </a:r>
            <a:r>
              <a:rPr lang="hy-AM" sz="2800" b="1" dirty="0">
                <a:hlinkClick r:id="rId5"/>
              </a:rPr>
              <a:t>ից՝</a:t>
            </a:r>
            <a:r>
              <a:rPr lang="ru-RU" sz="2800" b="1" dirty="0">
                <a:hlinkClick r:id="rId5"/>
              </a:rPr>
              <a:t> Գ</a:t>
            </a:r>
            <a:r>
              <a:rPr lang="hy-AM" sz="2800" b="1" dirty="0">
                <a:hlinkClick r:id="rId5"/>
              </a:rPr>
              <a:t>րի</a:t>
            </a:r>
            <a:r>
              <a:rPr lang="ru-RU" sz="2800" b="1" dirty="0" err="1">
                <a:hlinkClick r:id="rId5"/>
              </a:rPr>
              <a:t>գոր</a:t>
            </a:r>
            <a:r>
              <a:rPr lang="ru-RU" sz="2800" b="1" dirty="0">
                <a:hlinkClick r:id="rId5"/>
              </a:rPr>
              <a:t> </a:t>
            </a:r>
            <a:r>
              <a:rPr lang="ru-RU" sz="2800" b="1" dirty="0" err="1">
                <a:hlinkClick r:id="rId5"/>
              </a:rPr>
              <a:t>Նարեկացի</a:t>
            </a:r>
            <a:r>
              <a:rPr lang="ru-RU" sz="2800" b="1" dirty="0">
                <a:hlinkClick r:id="rId5"/>
              </a:rPr>
              <a:t>, </a:t>
            </a:r>
            <a:r>
              <a:rPr lang="ru-RU" sz="2800" b="1" dirty="0" err="1">
                <a:hlinkClick r:id="rId5"/>
              </a:rPr>
              <a:t>Վարդան</a:t>
            </a:r>
            <a:r>
              <a:rPr lang="ru-RU" sz="2800" b="1" dirty="0">
                <a:hlinkClick r:id="rId5"/>
              </a:rPr>
              <a:t> </a:t>
            </a:r>
            <a:r>
              <a:rPr lang="ru-RU" sz="2800" b="1" dirty="0" err="1">
                <a:hlinkClick r:id="rId5"/>
              </a:rPr>
              <a:t>Այգեկցի</a:t>
            </a:r>
            <a:r>
              <a:rPr lang="ru-RU" sz="2800" b="1" dirty="0">
                <a:hlinkClick r:id="rId5"/>
              </a:rPr>
              <a:t>, </a:t>
            </a:r>
            <a:r>
              <a:rPr lang="ru-RU" sz="2800" b="1" dirty="0" err="1">
                <a:hlinkClick r:id="rId5"/>
              </a:rPr>
              <a:t>Մխիթար</a:t>
            </a:r>
            <a:r>
              <a:rPr lang="ru-RU" sz="2800" b="1" dirty="0">
                <a:hlinkClick r:id="rId5"/>
              </a:rPr>
              <a:t> </a:t>
            </a:r>
            <a:r>
              <a:rPr lang="ru-RU" sz="2800" b="1" dirty="0" err="1">
                <a:hlinkClick r:id="rId5"/>
              </a:rPr>
              <a:t>Գոշ</a:t>
            </a:r>
            <a:endParaRPr lang="ru-RU" sz="2800" b="1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hy-AM" sz="2800" b="1" u="sng" dirty="0">
                <a:hlinkClick r:id="rId6"/>
              </a:rPr>
              <a:t>Գրաբարի ուսուցման տ</a:t>
            </a:r>
            <a:r>
              <a:rPr lang="en-US" sz="2800" b="1" u="sng" dirty="0" err="1">
                <a:hlinkClick r:id="rId6"/>
              </a:rPr>
              <a:t>եսադասեր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820681"/>
            <a:ext cx="213360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9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Կրթահամալիրի ուսումնական </a:t>
            </a:r>
            <a:r>
              <a:rPr lang="hy-AM" dirty="0" smtClean="0">
                <a:hlinkClick r:id="rId2"/>
              </a:rPr>
              <a:t>օրացույց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y-AM" dirty="0" smtClean="0"/>
          </a:p>
          <a:p>
            <a:r>
              <a:rPr lang="hy-AM" dirty="0" smtClean="0">
                <a:hlinkClick r:id="rId3"/>
              </a:rPr>
              <a:t>Գրաբարի օրեր</a:t>
            </a:r>
            <a:endParaRPr lang="hy-AM" dirty="0" smtClean="0"/>
          </a:p>
          <a:p>
            <a:r>
              <a:rPr lang="hy-AM" dirty="0" smtClean="0">
                <a:hlinkClick r:id="rId4"/>
              </a:rPr>
              <a:t>Թարգմանչաց օր</a:t>
            </a:r>
            <a:endParaRPr lang="hy-AM" dirty="0" smtClean="0"/>
          </a:p>
          <a:p>
            <a:r>
              <a:rPr lang="hy-AM" dirty="0" smtClean="0">
                <a:hlinkClick r:id="rId5"/>
              </a:rPr>
              <a:t>Թարգմանչական </a:t>
            </a:r>
            <a:r>
              <a:rPr lang="hy-AM" dirty="0" smtClean="0">
                <a:hlinkClick r:id="rId5"/>
              </a:rPr>
              <a:t>ստուգատես</a:t>
            </a:r>
            <a:endParaRPr lang="hy-AM" dirty="0" smtClean="0"/>
          </a:p>
          <a:p>
            <a:r>
              <a:rPr lang="hy-AM" dirty="0" smtClean="0">
                <a:latin typeface="Sylfaen" panose="010A0502050306030303" pitchFamily="18" charset="0"/>
              </a:rPr>
              <a:t>Հայ Առաքելական եկեղեցու տաղավար տոներ</a:t>
            </a:r>
          </a:p>
          <a:p>
            <a:pPr marL="400050" indent="0">
              <a:buNone/>
            </a:pPr>
            <a:r>
              <a:rPr lang="ru-RU" u="sng" dirty="0">
                <a:hlinkClick r:id="rId6"/>
              </a:rPr>
              <a:t>Սուրբ Ծնունդ,</a:t>
            </a:r>
            <a:r>
              <a:rPr lang="ru-RU" dirty="0" smtClean="0"/>
              <a:t> </a:t>
            </a:r>
            <a:endParaRPr lang="ru-RU" dirty="0"/>
          </a:p>
          <a:p>
            <a:pPr marL="400050" indent="0">
              <a:buNone/>
            </a:pPr>
            <a:r>
              <a:rPr lang="ru-RU" u="sng" dirty="0">
                <a:hlinkClick r:id="rId7"/>
              </a:rPr>
              <a:t>Սուրբ Հարություն,</a:t>
            </a:r>
            <a:endParaRPr lang="ru-RU" u="sng" dirty="0"/>
          </a:p>
          <a:p>
            <a:pPr marL="400050" indent="0">
              <a:buNone/>
            </a:pPr>
            <a:r>
              <a:rPr lang="ru-RU" u="sng" dirty="0" err="1" smtClean="0">
                <a:hlinkClick r:id="rId8"/>
              </a:rPr>
              <a:t>Քրիստոսի</a:t>
            </a:r>
            <a:r>
              <a:rPr lang="ru-RU" u="sng" dirty="0">
                <a:hlinkClick r:id="rId8"/>
              </a:rPr>
              <a:t> </a:t>
            </a:r>
            <a:r>
              <a:rPr lang="ru-RU" u="sng" dirty="0" err="1" smtClean="0">
                <a:hlinkClick r:id="rId8"/>
              </a:rPr>
              <a:t>Պայծառակերպության</a:t>
            </a:r>
            <a:r>
              <a:rPr lang="ru-RU" dirty="0" smtClean="0"/>
              <a:t>, </a:t>
            </a:r>
            <a:endParaRPr lang="ru-RU" dirty="0"/>
          </a:p>
          <a:p>
            <a:pPr marL="400050" indent="0">
              <a:buNone/>
            </a:pPr>
            <a:r>
              <a:rPr lang="ru-RU" u="sng" dirty="0">
                <a:hlinkClick r:id="rId9"/>
              </a:rPr>
              <a:t>Սուրբ Աստվածածնի</a:t>
            </a:r>
            <a:r>
              <a:rPr lang="ru-RU" u="sng" dirty="0">
                <a:hlinkClick r:id="rId10"/>
              </a:rPr>
              <a:t>, </a:t>
            </a:r>
          </a:p>
          <a:p>
            <a:pPr marL="400050" indent="0">
              <a:buNone/>
            </a:pPr>
            <a:r>
              <a:rPr lang="ru-RU" u="sng" dirty="0">
                <a:hlinkClick r:id="rId10"/>
              </a:rPr>
              <a:t>Սուրբ Խաչի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4383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Գրաբարը</a:t>
            </a:r>
            <a:r>
              <a:rPr lang="ru-RU" b="1" dirty="0" smtClean="0"/>
              <a:t> </a:t>
            </a:r>
            <a:r>
              <a:rPr lang="ru-RU" b="1" dirty="0" err="1" smtClean="0"/>
              <a:t>երաժշտության</a:t>
            </a:r>
            <a:r>
              <a:rPr lang="ru-RU" b="1" dirty="0" smtClean="0"/>
              <a:t> </a:t>
            </a:r>
            <a:r>
              <a:rPr lang="ru-RU" b="1" dirty="0" err="1" smtClean="0"/>
              <a:t>ծրագրում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62354"/>
            <a:ext cx="7886700" cy="4351338"/>
          </a:xfrm>
        </p:spPr>
        <p:txBody>
          <a:bodyPr/>
          <a:lstStyle/>
          <a:p>
            <a:pPr lvl="0" algn="ctr"/>
            <a:r>
              <a:rPr lang="hy-AM" u="sng" dirty="0">
                <a:hlinkClick r:id="rId2"/>
              </a:rPr>
              <a:t>Տ</a:t>
            </a:r>
            <a:r>
              <a:rPr lang="ru-RU" u="sng" dirty="0" err="1">
                <a:hlinkClick r:id="rId2"/>
              </a:rPr>
              <a:t>երունական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աղոթք</a:t>
            </a:r>
            <a:r>
              <a:rPr lang="ru-RU" u="sng" dirty="0">
                <a:hlinkClick r:id="rId2"/>
              </a:rPr>
              <a:t> </a:t>
            </a:r>
            <a:endParaRPr lang="ru-RU" dirty="0"/>
          </a:p>
          <a:p>
            <a:pPr algn="ctr"/>
            <a:r>
              <a:rPr lang="ru-RU" dirty="0" err="1" smtClean="0">
                <a:hlinkClick r:id="rId3"/>
              </a:rPr>
              <a:t>Շարականներ</a:t>
            </a:r>
            <a:endParaRPr lang="ru-RU" dirty="0" smtClean="0"/>
          </a:p>
          <a:p>
            <a:pPr algn="ctr"/>
            <a:r>
              <a:rPr lang="ru-RU" dirty="0" err="1" smtClean="0">
                <a:hlinkClick r:id="rId4"/>
              </a:rPr>
              <a:t>Միջնադարյան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տաղեր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Ունկնդրում</a:t>
            </a:r>
            <a:r>
              <a:rPr lang="hy-AM" dirty="0" smtClean="0"/>
              <a:t>,</a:t>
            </a:r>
            <a:r>
              <a:rPr lang="ru-RU" dirty="0" smtClean="0"/>
              <a:t> միասնական կատարում տոների, ծեսերի, </a:t>
            </a:r>
            <a:r>
              <a:rPr lang="ru-RU" dirty="0" err="1" smtClean="0"/>
              <a:t>հավաքների</a:t>
            </a:r>
            <a:r>
              <a:rPr lang="ru-RU" dirty="0" smtClean="0"/>
              <a:t> </a:t>
            </a:r>
            <a:r>
              <a:rPr lang="ru-RU" dirty="0" err="1" smtClean="0"/>
              <a:t>ժամանակ</a:t>
            </a:r>
            <a:r>
              <a:rPr lang="en-US" dirty="0"/>
              <a:t>,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>
                <a:hlinkClick r:id="rId5"/>
              </a:rPr>
              <a:t>առավոտյան</a:t>
            </a:r>
            <a:r>
              <a:rPr lang="en-US" b="1" dirty="0" smtClean="0">
                <a:hlinkClick r:id="rId5"/>
              </a:rPr>
              <a:t> </a:t>
            </a:r>
            <a:r>
              <a:rPr lang="en-US" b="1" dirty="0" err="1" smtClean="0">
                <a:hlinkClick r:id="rId5"/>
              </a:rPr>
              <a:t>ընդհանուր</a:t>
            </a:r>
            <a:r>
              <a:rPr lang="en-US" b="1" dirty="0" smtClean="0">
                <a:hlinkClick r:id="rId5"/>
              </a:rPr>
              <a:t> </a:t>
            </a:r>
            <a:r>
              <a:rPr lang="en-US" b="1" dirty="0" err="1" smtClean="0">
                <a:hlinkClick r:id="rId5"/>
              </a:rPr>
              <a:t>պարապմունքներին</a:t>
            </a:r>
            <a:r>
              <a:rPr lang="en-US" b="1" dirty="0" smtClean="0">
                <a:hlinkClick r:id="rId6"/>
              </a:rPr>
              <a:t>, </a:t>
            </a:r>
            <a:r>
              <a:rPr lang="en-US" b="1" dirty="0" err="1" smtClean="0">
                <a:hlinkClick r:id="rId6"/>
              </a:rPr>
              <a:t>մեդիաուրբաթներին</a:t>
            </a:r>
            <a:r>
              <a:rPr lang="ru-RU" dirty="0" smtClean="0"/>
              <a:t>:</a:t>
            </a:r>
            <a:endParaRPr lang="hy-AM" dirty="0"/>
          </a:p>
          <a:p>
            <a:pPr marL="0" indent="0">
              <a:buNone/>
            </a:pPr>
            <a:r>
              <a:rPr lang="hy-AM" dirty="0" smtClean="0"/>
              <a:t>«</a:t>
            </a:r>
            <a:r>
              <a:rPr lang="en-US" dirty="0" err="1" smtClean="0"/>
              <a:t>Սեբաստացիներ</a:t>
            </a:r>
            <a:r>
              <a:rPr lang="hy-AM" dirty="0" smtClean="0"/>
              <a:t>» երգչախմբերի երգացանկերում՝ </a:t>
            </a:r>
            <a:endParaRPr lang="en-US" dirty="0" smtClean="0"/>
          </a:p>
          <a:p>
            <a:pPr lvl="0"/>
            <a:r>
              <a:rPr lang="en-US" dirty="0" err="1" smtClean="0">
                <a:hlinkClick r:id="rId7"/>
              </a:rPr>
              <a:t>ուսուցչական</a:t>
            </a:r>
            <a:endParaRPr lang="ru-RU" dirty="0"/>
          </a:p>
          <a:p>
            <a:pPr lvl="0"/>
            <a:r>
              <a:rPr lang="hy-AM" dirty="0">
                <a:hlinkClick r:id="rId8"/>
              </a:rPr>
              <a:t>պ</a:t>
            </a:r>
            <a:r>
              <a:rPr lang="en-US" dirty="0" err="1" smtClean="0">
                <a:hlinkClick r:id="rId8"/>
              </a:rPr>
              <a:t>ատանեկան</a:t>
            </a:r>
            <a:endParaRPr lang="ru-RU" dirty="0"/>
          </a:p>
          <a:p>
            <a:pPr lvl="0"/>
            <a:r>
              <a:rPr lang="hy-AM" dirty="0">
                <a:hlinkClick r:id="rId9"/>
              </a:rPr>
              <a:t>մ</a:t>
            </a:r>
            <a:r>
              <a:rPr lang="en-US" dirty="0" err="1" smtClean="0">
                <a:hlinkClick r:id="rId9"/>
              </a:rPr>
              <a:t>անկական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5" y="949078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dirty="0"/>
              <a:t>Լրացուցիչ կրթություն</a:t>
            </a:r>
            <a:br>
              <a:rPr lang="hy-AM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51128"/>
            <a:ext cx="8234151" cy="5506872"/>
          </a:xfrm>
        </p:spPr>
        <p:txBody>
          <a:bodyPr>
            <a:normAutofit/>
          </a:bodyPr>
          <a:lstStyle/>
          <a:p>
            <a:r>
              <a:rPr lang="hy-AM" dirty="0" smtClean="0"/>
              <a:t>Ամենամսյա ֆլեշմոբում գրաբարից առաջադրանք՝ սկսած 4-րդ դասարանից </a:t>
            </a:r>
          </a:p>
          <a:p>
            <a:r>
              <a:rPr lang="hy-AM" dirty="0" smtClean="0"/>
              <a:t>Ուսումնական </a:t>
            </a:r>
            <a:r>
              <a:rPr lang="hy-AM" dirty="0" smtClean="0"/>
              <a:t>նախագծեր</a:t>
            </a:r>
            <a:endParaRPr lang="en-US" dirty="0" smtClean="0"/>
          </a:p>
          <a:p>
            <a:r>
              <a:rPr lang="hy-AM" dirty="0" smtClean="0"/>
              <a:t>Ընտանեկան նախագծեր</a:t>
            </a:r>
          </a:p>
          <a:p>
            <a:r>
              <a:rPr lang="hy-AM" dirty="0" smtClean="0"/>
              <a:t>Ընդհանուր պարապմունքներ</a:t>
            </a:r>
            <a:endParaRPr lang="hy-AM" dirty="0" smtClean="0"/>
          </a:p>
          <a:p>
            <a:pPr marL="0" indent="0">
              <a:buNone/>
            </a:pPr>
            <a:r>
              <a:rPr lang="hy-AM" dirty="0" smtClean="0"/>
              <a:t>Օրինակներ՝ </a:t>
            </a:r>
          </a:p>
          <a:p>
            <a:r>
              <a:rPr lang="ru-RU" b="1" u="sng" dirty="0" smtClean="0">
                <a:hlinkClick r:id="rId2"/>
              </a:rPr>
              <a:t>Արսեն </a:t>
            </a:r>
            <a:r>
              <a:rPr lang="ru-RU" b="1" u="sng" dirty="0" smtClean="0">
                <a:hlinkClick r:id="rId2"/>
              </a:rPr>
              <a:t>Մինասյան</a:t>
            </a:r>
            <a:r>
              <a:rPr lang="en-US" b="1" u="sng" dirty="0" smtClean="0"/>
              <a:t>, </a:t>
            </a:r>
            <a:r>
              <a:rPr lang="ru-RU" b="1" dirty="0" smtClean="0"/>
              <a:t>4-րդ </a:t>
            </a:r>
            <a:r>
              <a:rPr lang="ru-RU" b="1" dirty="0" err="1"/>
              <a:t>դասարան</a:t>
            </a:r>
            <a:endParaRPr lang="ru-RU" b="1" dirty="0"/>
          </a:p>
          <a:p>
            <a:r>
              <a:rPr lang="ru-RU" b="1" u="sng" dirty="0" err="1">
                <a:hlinkClick r:id="rId3"/>
              </a:rPr>
              <a:t>Հրաչյա</a:t>
            </a:r>
            <a:r>
              <a:rPr lang="ru-RU" b="1" u="sng" dirty="0">
                <a:hlinkClick r:id="rId3"/>
              </a:rPr>
              <a:t>  </a:t>
            </a:r>
            <a:r>
              <a:rPr lang="ru-RU" b="1" u="sng" dirty="0" err="1">
                <a:hlinkClick r:id="rId3"/>
              </a:rPr>
              <a:t>Աբգարյան</a:t>
            </a:r>
            <a:r>
              <a:rPr lang="ru-RU" b="1" dirty="0">
                <a:hlinkClick r:id="rId3"/>
              </a:rPr>
              <a:t>, </a:t>
            </a:r>
            <a:r>
              <a:rPr lang="ru-RU" b="1" dirty="0" smtClean="0"/>
              <a:t>4-րդ </a:t>
            </a:r>
            <a:r>
              <a:rPr lang="ru-RU" b="1" dirty="0" err="1"/>
              <a:t>դասարան</a:t>
            </a:r>
            <a:endParaRPr lang="ru-RU" b="1" dirty="0"/>
          </a:p>
          <a:p>
            <a:r>
              <a:rPr lang="ru-RU" b="1" dirty="0" err="1">
                <a:hlinkClick r:id="rId4"/>
              </a:rPr>
              <a:t>Լուիզա</a:t>
            </a:r>
            <a:r>
              <a:rPr lang="ru-RU" b="1" dirty="0">
                <a:hlinkClick r:id="rId4"/>
              </a:rPr>
              <a:t> և </a:t>
            </a:r>
            <a:r>
              <a:rPr lang="ru-RU" b="1" dirty="0" err="1">
                <a:hlinkClick r:id="rId4"/>
              </a:rPr>
              <a:t>Դավիթ</a:t>
            </a:r>
            <a:r>
              <a:rPr lang="ru-RU" b="1" dirty="0">
                <a:hlinkClick r:id="rId4"/>
              </a:rPr>
              <a:t>  </a:t>
            </a:r>
            <a:r>
              <a:rPr lang="ru-RU" b="1" dirty="0" err="1">
                <a:hlinkClick r:id="rId4"/>
              </a:rPr>
              <a:t>Արտենյաններ</a:t>
            </a:r>
            <a:r>
              <a:rPr lang="ru-RU" b="1" dirty="0">
                <a:hlinkClick r:id="rId4"/>
              </a:rPr>
              <a:t>, </a:t>
            </a:r>
            <a:r>
              <a:rPr lang="ru-RU" b="1" dirty="0" smtClean="0"/>
              <a:t>4-րդ </a:t>
            </a:r>
            <a:r>
              <a:rPr lang="ru-RU" b="1" dirty="0" err="1"/>
              <a:t>դասարան</a:t>
            </a:r>
            <a:endParaRPr lang="ru-RU" b="1" dirty="0"/>
          </a:p>
          <a:p>
            <a:r>
              <a:rPr lang="ru-RU" b="1" u="sng" dirty="0" err="1">
                <a:hlinkClick r:id="rId5"/>
              </a:rPr>
              <a:t>Միլենա</a:t>
            </a:r>
            <a:r>
              <a:rPr lang="ru-RU" b="1" u="sng" dirty="0">
                <a:hlinkClick r:id="rId5"/>
              </a:rPr>
              <a:t> </a:t>
            </a:r>
            <a:r>
              <a:rPr lang="ru-RU" b="1" u="sng" dirty="0" err="1">
                <a:hlinkClick r:id="rId5"/>
              </a:rPr>
              <a:t>Դանիելյան</a:t>
            </a:r>
            <a:r>
              <a:rPr lang="ru-RU" b="1" u="sng" dirty="0">
                <a:hlinkClick r:id="rId5"/>
              </a:rPr>
              <a:t>, </a:t>
            </a:r>
            <a:r>
              <a:rPr lang="ru-RU" b="1" dirty="0" smtClean="0"/>
              <a:t>4-րդ </a:t>
            </a:r>
            <a:r>
              <a:rPr lang="ru-RU" b="1" dirty="0" err="1"/>
              <a:t>դասարան</a:t>
            </a:r>
            <a:endParaRPr lang="ru-RU" b="1" dirty="0"/>
          </a:p>
          <a:p>
            <a:r>
              <a:rPr lang="ru-RU" b="1" u="sng" dirty="0" err="1">
                <a:hlinkClick r:id="rId6"/>
              </a:rPr>
              <a:t>Արեն</a:t>
            </a:r>
            <a:r>
              <a:rPr lang="ru-RU" b="1" u="sng" dirty="0">
                <a:hlinkClick r:id="rId6"/>
              </a:rPr>
              <a:t> </a:t>
            </a:r>
            <a:r>
              <a:rPr lang="ru-RU" b="1" u="sng" dirty="0" err="1">
                <a:hlinkClick r:id="rId6"/>
              </a:rPr>
              <a:t>Մինասյան</a:t>
            </a:r>
            <a:r>
              <a:rPr lang="ru-RU" b="1" u="sng" dirty="0">
                <a:hlinkClick r:id="rId6"/>
              </a:rPr>
              <a:t>, </a:t>
            </a:r>
            <a:r>
              <a:rPr lang="ru-RU" b="1" dirty="0" smtClean="0"/>
              <a:t>5-րդ </a:t>
            </a:r>
            <a:r>
              <a:rPr lang="ru-RU" b="1" dirty="0" err="1"/>
              <a:t>դասարան</a:t>
            </a:r>
            <a:r>
              <a:rPr lang="ru-RU" b="1" dirty="0"/>
              <a:t>,</a:t>
            </a:r>
          </a:p>
          <a:p>
            <a:r>
              <a:rPr lang="en-US" b="1" u="sng" dirty="0" err="1" smtClean="0">
                <a:hlinkClick r:id="rId7"/>
              </a:rPr>
              <a:t>Առցանց</a:t>
            </a:r>
            <a:r>
              <a:rPr lang="en-US" b="1" u="sng" dirty="0" smtClean="0">
                <a:hlinkClick r:id="rId7"/>
              </a:rPr>
              <a:t> </a:t>
            </a:r>
            <a:r>
              <a:rPr lang="en-US" b="1" u="sng" dirty="0" err="1" smtClean="0">
                <a:hlinkClick r:id="rId7"/>
              </a:rPr>
              <a:t>դաս</a:t>
            </a:r>
            <a:r>
              <a:rPr lang="hy-AM" b="1" u="sng" dirty="0" smtClean="0">
                <a:hlinkClick r:id="rId7"/>
              </a:rPr>
              <a:t> «</a:t>
            </a:r>
            <a:r>
              <a:rPr lang="en-US" b="1" u="sng" dirty="0" err="1" smtClean="0">
                <a:hlinkClick r:id="rId7"/>
              </a:rPr>
              <a:t>Գրաբարյան</a:t>
            </a:r>
            <a:r>
              <a:rPr lang="en-US" b="1" u="sng" dirty="0" smtClean="0">
                <a:hlinkClick r:id="rId7"/>
              </a:rPr>
              <a:t> </a:t>
            </a:r>
            <a:r>
              <a:rPr lang="en-US" b="1" u="sng" dirty="0" err="1" smtClean="0">
                <a:hlinkClick r:id="rId7"/>
              </a:rPr>
              <a:t>ասացվածքներ</a:t>
            </a:r>
            <a:r>
              <a:rPr lang="hy-AM" b="1" u="sng" dirty="0" smtClean="0">
                <a:hlinkClick r:id="rId7"/>
              </a:rPr>
              <a:t>»</a:t>
            </a:r>
            <a:r>
              <a:rPr lang="ru-RU" b="1" u="sng" dirty="0" smtClean="0">
                <a:hlinkClick r:id="rId7"/>
              </a:rPr>
              <a:t>,</a:t>
            </a:r>
            <a:r>
              <a:rPr lang="ru-RU" b="1" dirty="0" smtClean="0"/>
              <a:t> </a:t>
            </a:r>
            <a:r>
              <a:rPr lang="ru-RU" b="1" dirty="0"/>
              <a:t>4-5-</a:t>
            </a:r>
            <a:r>
              <a:rPr lang="en-US" b="1" dirty="0" err="1"/>
              <a:t>րդ</a:t>
            </a:r>
            <a:r>
              <a:rPr lang="en-US" b="1" dirty="0"/>
              <a:t> </a:t>
            </a:r>
            <a:r>
              <a:rPr lang="en-US" b="1" dirty="0" err="1" smtClean="0"/>
              <a:t>դասարանցիներ</a:t>
            </a:r>
            <a:endParaRPr lang="en-US" b="1" dirty="0" smtClean="0"/>
          </a:p>
          <a:p>
            <a:r>
              <a:rPr lang="en-US" b="1" dirty="0" err="1" smtClean="0">
                <a:hlinkClick r:id="rId8"/>
              </a:rPr>
              <a:t>Լիլիա</a:t>
            </a:r>
            <a:r>
              <a:rPr lang="en-US" b="1" dirty="0" smtClean="0">
                <a:hlinkClick r:id="rId8"/>
              </a:rPr>
              <a:t> </a:t>
            </a:r>
            <a:r>
              <a:rPr lang="en-US" b="1" dirty="0" err="1" smtClean="0">
                <a:hlinkClick r:id="rId8"/>
              </a:rPr>
              <a:t>Սահակյան</a:t>
            </a:r>
            <a:r>
              <a:rPr lang="en-US" b="1" dirty="0" smtClean="0">
                <a:hlinkClick r:id="rId8"/>
              </a:rPr>
              <a:t>, </a:t>
            </a:r>
            <a:r>
              <a:rPr lang="ru-RU" b="1" dirty="0" smtClean="0"/>
              <a:t>6-</a:t>
            </a:r>
            <a:r>
              <a:rPr lang="en-US" b="1" dirty="0" err="1" smtClean="0"/>
              <a:t>րդ</a:t>
            </a:r>
            <a:r>
              <a:rPr lang="en-US" b="1" dirty="0" smtClean="0"/>
              <a:t> </a:t>
            </a:r>
            <a:r>
              <a:rPr lang="en-US" b="1" dirty="0" err="1" smtClean="0"/>
              <a:t>դասարան</a:t>
            </a:r>
            <a:endParaRPr lang="en-US" b="1" dirty="0" smtClean="0"/>
          </a:p>
          <a:p>
            <a:r>
              <a:rPr lang="ru-RU" b="1" dirty="0" err="1" smtClean="0">
                <a:hlinkClick r:id="rId9"/>
              </a:rPr>
              <a:t>Էլեն</a:t>
            </a:r>
            <a:r>
              <a:rPr lang="ru-RU" b="1" dirty="0" smtClean="0">
                <a:hlinkClick r:id="rId9"/>
              </a:rPr>
              <a:t> </a:t>
            </a:r>
            <a:r>
              <a:rPr lang="ru-RU" b="1" dirty="0" err="1" smtClean="0">
                <a:hlinkClick r:id="rId9"/>
              </a:rPr>
              <a:t>Բաբայան</a:t>
            </a:r>
            <a:r>
              <a:rPr lang="ru-RU" b="1" dirty="0" smtClean="0">
                <a:hlinkClick r:id="rId9"/>
              </a:rPr>
              <a:t>, </a:t>
            </a:r>
            <a:r>
              <a:rPr lang="en-US" b="1" dirty="0" smtClean="0"/>
              <a:t>6-</a:t>
            </a:r>
            <a:r>
              <a:rPr lang="ru-RU" b="1" dirty="0" err="1" smtClean="0"/>
              <a:t>րդ</a:t>
            </a:r>
            <a:r>
              <a:rPr lang="ru-RU" b="1" dirty="0" smtClean="0"/>
              <a:t> </a:t>
            </a:r>
            <a:r>
              <a:rPr lang="ru-RU" b="1" dirty="0" err="1" smtClean="0"/>
              <a:t>դասարան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62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781" y="736979"/>
            <a:ext cx="7456228" cy="4026089"/>
          </a:xfrm>
        </p:spPr>
        <p:txBody>
          <a:bodyPr>
            <a:normAutofit fontScale="90000"/>
          </a:bodyPr>
          <a:lstStyle/>
          <a:p>
            <a:r>
              <a:rPr lang="hy-AM" sz="2800" b="1" dirty="0" smtClean="0"/>
              <a:t>Օրինակներ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Հարություն Ասատրյան</a:t>
            </a:r>
            <a:r>
              <a:rPr lang="ru-RU" sz="2800" b="1" dirty="0"/>
              <a:t>, </a:t>
            </a:r>
            <a:r>
              <a:rPr lang="hy-AM" sz="2800" b="1" dirty="0"/>
              <a:t>«</a:t>
            </a:r>
            <a:r>
              <a:rPr lang="ru-RU" sz="2800" b="1" dirty="0" err="1"/>
              <a:t>Գողթան</a:t>
            </a:r>
            <a:r>
              <a:rPr lang="ru-RU" sz="2800" b="1" dirty="0"/>
              <a:t> </a:t>
            </a:r>
            <a:r>
              <a:rPr lang="ru-RU" sz="2800" b="1" dirty="0" err="1"/>
              <a:t>երգեր</a:t>
            </a:r>
            <a:r>
              <a:rPr lang="hy-AM" sz="2800" b="1" dirty="0" smtClean="0"/>
              <a:t>»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en-US" sz="2800" b="1" dirty="0" smtClean="0"/>
              <a:t>7-</a:t>
            </a:r>
            <a:r>
              <a:rPr lang="ru-RU" sz="2800" b="1" dirty="0" smtClean="0"/>
              <a:t>րդ դասարան</a:t>
            </a:r>
            <a:br>
              <a:rPr lang="ru-RU" sz="2800" b="1" dirty="0" smtClean="0"/>
            </a:br>
            <a:r>
              <a:rPr lang="ru-RU" sz="2800" b="1" dirty="0">
                <a:hlinkClick r:id="rId2"/>
              </a:rPr>
              <a:t>Ալեն </a:t>
            </a:r>
            <a:r>
              <a:rPr lang="ru-RU" sz="2800" b="1" dirty="0" smtClean="0">
                <a:hlinkClick r:id="rId2"/>
              </a:rPr>
              <a:t>Առաքելյա</a:t>
            </a:r>
            <a:r>
              <a:rPr lang="hy-AM" sz="2800" b="1" dirty="0" smtClean="0">
                <a:hlinkClick r:id="rId2"/>
              </a:rPr>
              <a:t>ն</a:t>
            </a:r>
            <a:r>
              <a:rPr lang="ru-RU" sz="2800" b="1" dirty="0" smtClean="0">
                <a:hlinkClick r:id="rId2"/>
              </a:rPr>
              <a:t>, </a:t>
            </a:r>
            <a:r>
              <a:rPr lang="hy-AM" sz="2800" b="1" dirty="0" smtClean="0"/>
              <a:t>«</a:t>
            </a:r>
            <a:r>
              <a:rPr lang="ru-RU" sz="2800" b="1" dirty="0" err="1" smtClean="0"/>
              <a:t>Աստվածաշնչյան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առակներ</a:t>
            </a:r>
            <a:r>
              <a:rPr lang="hy-AM" sz="2800" b="1" dirty="0" smtClean="0"/>
              <a:t>»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en-US" sz="2800" b="1" dirty="0" smtClean="0"/>
              <a:t>8-</a:t>
            </a:r>
            <a:r>
              <a:rPr lang="ru-RU" sz="2800" b="1" dirty="0" err="1" smtClean="0"/>
              <a:t>րդ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դասարան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err="1" smtClean="0">
                <a:hlinkClick r:id="rId3"/>
              </a:rPr>
              <a:t>Էլեն</a:t>
            </a:r>
            <a:r>
              <a:rPr lang="ru-RU" sz="2800" b="1" dirty="0" smtClean="0">
                <a:hlinkClick r:id="rId3"/>
              </a:rPr>
              <a:t> </a:t>
            </a:r>
            <a:r>
              <a:rPr lang="ru-RU" sz="2800" b="1" dirty="0" err="1" smtClean="0">
                <a:hlinkClick r:id="rId3"/>
              </a:rPr>
              <a:t>Ջանոյան</a:t>
            </a:r>
            <a:r>
              <a:rPr lang="ru-RU" sz="2800" b="1" dirty="0" smtClean="0">
                <a:hlinkClick r:id="rId3"/>
              </a:rPr>
              <a:t>, </a:t>
            </a:r>
            <a:r>
              <a:rPr lang="en-US" sz="2800" b="1" dirty="0"/>
              <a:t>Մ</a:t>
            </a:r>
            <a:r>
              <a:rPr lang="ru-RU" sz="2800" b="1" dirty="0"/>
              <a:t>. </a:t>
            </a:r>
            <a:r>
              <a:rPr lang="en-US" sz="2800" b="1" dirty="0" err="1" smtClean="0"/>
              <a:t>Մաշտոց</a:t>
            </a:r>
            <a:r>
              <a:rPr lang="ru-RU" sz="2800" b="1" dirty="0" smtClean="0"/>
              <a:t>,</a:t>
            </a:r>
            <a:r>
              <a:rPr lang="en-US" sz="2800" b="1" dirty="0" smtClean="0"/>
              <a:t> </a:t>
            </a:r>
            <a:r>
              <a:rPr lang="ru-RU" sz="2800" b="1" dirty="0" smtClean="0"/>
              <a:t>շարական</a:t>
            </a:r>
            <a:br>
              <a:rPr lang="ru-RU" sz="2800" b="1" dirty="0" smtClean="0"/>
            </a:br>
            <a:r>
              <a:rPr lang="ru-RU" sz="2800" b="1" dirty="0" smtClean="0">
                <a:hlinkClick r:id="rId4"/>
              </a:rPr>
              <a:t>Արփի Սահակյան, </a:t>
            </a:r>
            <a:r>
              <a:rPr lang="hy-AM" sz="2800" b="1" dirty="0" smtClean="0"/>
              <a:t>ընտանեկան</a:t>
            </a:r>
            <a:r>
              <a:rPr lang="ru-RU" sz="2800" b="1" dirty="0" smtClean="0"/>
              <a:t> </a:t>
            </a:r>
            <a:r>
              <a:rPr lang="ru-RU" sz="2800" b="1" dirty="0" smtClean="0"/>
              <a:t>ընթերցումներ</a:t>
            </a:r>
            <a:r>
              <a:rPr lang="ru-RU" sz="2800" b="1" dirty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hlinkClick r:id="rId5"/>
              </a:rPr>
              <a:t>Ութերորդ դասարանցիներ, </a:t>
            </a:r>
            <a:r>
              <a:rPr lang="hy-AM" sz="2800" b="1" dirty="0" smtClean="0"/>
              <a:t>գ</a:t>
            </a:r>
            <a:r>
              <a:rPr lang="ru-RU" sz="2800" b="1" dirty="0" smtClean="0"/>
              <a:t>րաբարյան </a:t>
            </a:r>
            <a:r>
              <a:rPr lang="ru-RU" sz="2800" b="1" dirty="0" smtClean="0"/>
              <a:t>ընթերցումներ</a:t>
            </a:r>
            <a:r>
              <a:rPr lang="ru-RU" sz="2800" b="1" dirty="0" smtClean="0">
                <a:hlinkClick r:id="rId6"/>
              </a:rPr>
              <a:t/>
            </a:r>
            <a:br>
              <a:rPr lang="ru-RU" sz="2800" b="1" dirty="0" smtClean="0">
                <a:hlinkClick r:id="rId6"/>
              </a:rPr>
            </a:br>
            <a:r>
              <a:rPr lang="en-US" sz="2800" b="1" dirty="0" err="1" smtClean="0">
                <a:hlinkClick r:id="rId6"/>
              </a:rPr>
              <a:t>Միքայել</a:t>
            </a:r>
            <a:r>
              <a:rPr lang="en-US" sz="2800" b="1" dirty="0" smtClean="0">
                <a:hlinkClick r:id="rId6"/>
              </a:rPr>
              <a:t> </a:t>
            </a:r>
            <a:r>
              <a:rPr lang="en-US" sz="2800" b="1" dirty="0" err="1">
                <a:hlinkClick r:id="rId6"/>
              </a:rPr>
              <a:t>Կամենդատյան</a:t>
            </a:r>
            <a:r>
              <a:rPr lang="ru-RU" sz="2800" b="1" dirty="0"/>
              <a:t>, </a:t>
            </a:r>
            <a:r>
              <a:rPr lang="hy-AM" sz="2800" b="1" dirty="0"/>
              <a:t>«</a:t>
            </a:r>
            <a:r>
              <a:rPr lang="en-US" sz="2800" b="1" dirty="0" err="1"/>
              <a:t>Ճառ</a:t>
            </a:r>
            <a:r>
              <a:rPr lang="en-US" sz="2800" b="1" dirty="0"/>
              <a:t> </a:t>
            </a:r>
            <a:r>
              <a:rPr lang="en-US" sz="2800" b="1" dirty="0" err="1"/>
              <a:t>Վարդանայ</a:t>
            </a:r>
            <a:r>
              <a:rPr lang="en-US" sz="2800" b="1" dirty="0"/>
              <a:t> </a:t>
            </a:r>
            <a:r>
              <a:rPr lang="en-US" sz="2800" b="1" dirty="0" err="1"/>
              <a:t>Մամիկոնեի</a:t>
            </a:r>
            <a:r>
              <a:rPr lang="hy-AM" sz="2800" b="1" dirty="0" smtClean="0"/>
              <a:t>»</a:t>
            </a:r>
            <a:r>
              <a:rPr lang="ru-RU" sz="2800" b="1" dirty="0" smtClean="0"/>
              <a:t>, </a:t>
            </a:r>
            <a:r>
              <a:rPr lang="en-US" sz="2800" b="1" dirty="0" smtClean="0"/>
              <a:t>8-</a:t>
            </a:r>
            <a:r>
              <a:rPr lang="ru-RU" sz="2800" b="1" dirty="0" err="1" smtClean="0"/>
              <a:t>րդ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դասարան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err="1">
                <a:hlinkClick r:id="rId7"/>
              </a:rPr>
              <a:t>Աստղիկ</a:t>
            </a:r>
            <a:r>
              <a:rPr lang="en-US" sz="2800" b="1" dirty="0">
                <a:hlinkClick r:id="rId7"/>
              </a:rPr>
              <a:t> </a:t>
            </a:r>
            <a:r>
              <a:rPr lang="en-US" sz="2800" b="1" dirty="0" err="1">
                <a:hlinkClick r:id="rId7"/>
              </a:rPr>
              <a:t>Կիրակոսյան</a:t>
            </a:r>
            <a:r>
              <a:rPr lang="en-US" sz="2800" b="1" dirty="0"/>
              <a:t>, Մ</a:t>
            </a:r>
            <a:r>
              <a:rPr lang="ru-RU" sz="2800" b="1" dirty="0"/>
              <a:t>. </a:t>
            </a:r>
            <a:r>
              <a:rPr lang="en-US" sz="2800" b="1" dirty="0" err="1" smtClean="0"/>
              <a:t>Մաշտոց</a:t>
            </a:r>
            <a:r>
              <a:rPr lang="ru-RU" sz="2800" b="1" dirty="0" smtClean="0"/>
              <a:t>,</a:t>
            </a:r>
            <a:r>
              <a:rPr lang="en-US" sz="2800" b="1" dirty="0" smtClean="0"/>
              <a:t> </a:t>
            </a:r>
            <a:r>
              <a:rPr lang="ru-RU" sz="2800" b="1" dirty="0" err="1"/>
              <a:t>շարական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en-US" sz="2800" b="1" dirty="0" err="1"/>
              <a:t>Աննա</a:t>
            </a:r>
            <a:r>
              <a:rPr lang="en-US" sz="2800" b="1" dirty="0"/>
              <a:t> </a:t>
            </a:r>
            <a:r>
              <a:rPr lang="en-US" sz="2800" b="1" dirty="0" err="1"/>
              <a:t>Մաթևոսյան</a:t>
            </a:r>
            <a:r>
              <a:rPr lang="en-US" sz="2800" b="1" dirty="0"/>
              <a:t>, </a:t>
            </a:r>
            <a:r>
              <a:rPr lang="ru-RU" sz="2800" b="1" dirty="0"/>
              <a:t>11</a:t>
            </a:r>
            <a:r>
              <a:rPr lang="en-US" sz="2800" b="1" dirty="0"/>
              <a:t>-</a:t>
            </a:r>
            <a:r>
              <a:rPr lang="en-US" sz="2800" b="1" dirty="0" err="1"/>
              <a:t>րդ</a:t>
            </a:r>
            <a:r>
              <a:rPr lang="en-US" sz="2800" b="1" dirty="0"/>
              <a:t> </a:t>
            </a:r>
            <a:r>
              <a:rPr lang="en-US" sz="2800" b="1" dirty="0" err="1"/>
              <a:t>դասարան</a:t>
            </a:r>
            <a:r>
              <a:rPr lang="en-US" sz="2800" b="1" dirty="0"/>
              <a:t>, </a:t>
            </a:r>
            <a:r>
              <a:rPr lang="en-US" sz="2800" b="1" dirty="0" err="1"/>
              <a:t>Առակներ</a:t>
            </a:r>
            <a:r>
              <a:rPr lang="hy-AM" sz="2800" b="1" dirty="0"/>
              <a:t>, </a:t>
            </a:r>
            <a:r>
              <a:rPr lang="ru-RU" sz="2800" b="1" dirty="0">
                <a:hlinkClick r:id="rId8"/>
              </a:rPr>
              <a:t>1</a:t>
            </a:r>
            <a:r>
              <a:rPr lang="en-US" sz="2800" b="1" dirty="0">
                <a:hlinkClick r:id="rId8"/>
              </a:rPr>
              <a:t>, </a:t>
            </a:r>
            <a:r>
              <a:rPr lang="ru-RU" sz="2800" b="1" dirty="0">
                <a:hlinkClick r:id="rId9"/>
              </a:rPr>
              <a:t>2</a:t>
            </a:r>
            <a:r>
              <a:rPr lang="ru-RU" sz="2800" dirty="0"/>
              <a:t/>
            </a:r>
            <a:br>
              <a:rPr lang="ru-RU" sz="2800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937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637" y="2020120"/>
            <a:ext cx="2183308" cy="3881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1426">
            <a:off x="5182239" y="480144"/>
            <a:ext cx="3583866" cy="23909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5" y="123732"/>
            <a:ext cx="3112164" cy="20789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1338">
            <a:off x="249766" y="4269507"/>
            <a:ext cx="3441488" cy="1935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8919">
            <a:off x="5592767" y="4014344"/>
            <a:ext cx="3210152" cy="239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828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507</TotalTime>
  <Words>204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Sylfaen</vt:lpstr>
      <vt:lpstr>Trebuchet MS</vt:lpstr>
      <vt:lpstr>Wingdings</vt:lpstr>
      <vt:lpstr>Wingdings 3</vt:lpstr>
      <vt:lpstr>Грань</vt:lpstr>
      <vt:lpstr>Գրաբարը «Մխիթար Սեբաստացի» կրթահամալիրում</vt:lpstr>
      <vt:lpstr>Գրաբարը կրթահամալիրում</vt:lpstr>
      <vt:lpstr>PowerPoint Presentation</vt:lpstr>
      <vt:lpstr>PowerPoint Presentation</vt:lpstr>
      <vt:lpstr>Կրթահամալիրի ուսումնական օրացույց</vt:lpstr>
      <vt:lpstr>Գրաբարը երաժշտության ծրագրում  </vt:lpstr>
      <vt:lpstr>Լրացուցիչ կրթություն </vt:lpstr>
      <vt:lpstr>Օրինակներ Հարություն Ասատրյան, «Գողթան երգեր», 7-րդ դասարան Ալեն Առաքելյան, «Աստվածաշնչյան առակներ»,  8-րդ դասարան  Էլեն Ջանոյան, Մ. Մաշտոց, շարական Արփի Սահակյան, ընտանեկան ընթերցումներ  Ութերորդ դասարանցիներ, գրաբարյան ընթերցումներ Միքայել Կամենդատյան, «Ճառ Վարդանայ Մամիկոնեի», 8-րդ դասարան Աստղիկ Կիրակոսյան, Մ. Մաշտոց, շարական Աննա Մաթևոսյան, 11-րդ դասարան, Առակներ, 1, 2 </vt:lpstr>
      <vt:lpstr>PowerPoint Presentation</vt:lpstr>
      <vt:lpstr>Շնորհակալություն</vt:lpstr>
    </vt:vector>
  </TitlesOfParts>
  <Company>XTreme.ws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Գրաբարյան օրեր ՙՄխիթար Սեբաստացի՚ կրթահամալիր</dc:title>
  <dc:creator>XTreme.ws</dc:creator>
  <cp:lastModifiedBy>Susan Markosyan</cp:lastModifiedBy>
  <cp:revision>40</cp:revision>
  <dcterms:created xsi:type="dcterms:W3CDTF">2015-11-24T07:09:09Z</dcterms:created>
  <dcterms:modified xsi:type="dcterms:W3CDTF">2015-11-25T07:17:50Z</dcterms:modified>
</cp:coreProperties>
</file>